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0b3093e08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307672b8e4668"/>
  </p:sldMasterIdLst>
  <p:sldIdLst>
    <p:sldId xmlns:r="http://schemas.openxmlformats.org/officeDocument/2006/relationships" id="256" r:id="Rde8fc9f3577a40d7"/>
    <p:sldId xmlns:r="http://schemas.openxmlformats.org/officeDocument/2006/relationships" id="257" r:id="Rc2a6f707b4a2411f"/>
    <p:sldId xmlns:r="http://schemas.openxmlformats.org/officeDocument/2006/relationships" id="258" r:id="R6256163504db4154"/>
    <p:sldId xmlns:r="http://schemas.openxmlformats.org/officeDocument/2006/relationships" id="259" r:id="R1a1e56a468d040c8"/>
    <p:sldId xmlns:r="http://schemas.openxmlformats.org/officeDocument/2006/relationships" id="260" r:id="R93a8adec48304e27"/>
    <p:sldId xmlns:r="http://schemas.openxmlformats.org/officeDocument/2006/relationships" id="261" r:id="Re7f6513debc24917"/>
    <p:sldId xmlns:r="http://schemas.openxmlformats.org/officeDocument/2006/relationships" id="262" r:id="Rd306a1320c5c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307672b8e4668" /><Relationship Type="http://schemas.openxmlformats.org/officeDocument/2006/relationships/slide" Target="/ppt/slides/slide1.xml" Id="Rde8fc9f3577a40d7" /><Relationship Type="http://schemas.openxmlformats.org/officeDocument/2006/relationships/slide" Target="/ppt/slides/slide2.xml" Id="Rc2a6f707b4a2411f" /><Relationship Type="http://schemas.openxmlformats.org/officeDocument/2006/relationships/slide" Target="/ppt/slides/slide3.xml" Id="R6256163504db4154" /><Relationship Type="http://schemas.openxmlformats.org/officeDocument/2006/relationships/slide" Target="/ppt/slides/slide4.xml" Id="R1a1e56a468d040c8" /><Relationship Type="http://schemas.openxmlformats.org/officeDocument/2006/relationships/slide" Target="/ppt/slides/slide5.xml" Id="R93a8adec48304e27" /><Relationship Type="http://schemas.openxmlformats.org/officeDocument/2006/relationships/slide" Target="/ppt/slides/slide6.xml" Id="Re7f6513debc24917" /><Relationship Type="http://schemas.openxmlformats.org/officeDocument/2006/relationships/slide" Target="/ppt/slides/slide7.xml" Id="Rd306a1320c5c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5799e75f6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00bf10cab40a5" /><Relationship Type="http://schemas.openxmlformats.org/officeDocument/2006/relationships/theme" Target="/ppt/slideMasters/theme/theme1.xml" Id="R0abc5badbb76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00bf10cab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44f34c85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48320829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b0a63453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86738b0a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f91f8388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c42ba2ae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179e8472c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TJAS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5 012 668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TORE-JAN SØRAA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Tjas as, C/O Tore-Jan Søraa, Slettestien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