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2b6b8a5ce241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a868699c104320"/>
  </p:sldMasterIdLst>
  <p:sldIdLst>
    <p:sldId xmlns:r="http://schemas.openxmlformats.org/officeDocument/2006/relationships" id="256" r:id="R42be2574605d4e33"/>
    <p:sldId xmlns:r="http://schemas.openxmlformats.org/officeDocument/2006/relationships" id="257" r:id="Rfb7171e93cf64035"/>
    <p:sldId xmlns:r="http://schemas.openxmlformats.org/officeDocument/2006/relationships" id="258" r:id="Rf5b8ab34b7ba4e3d"/>
    <p:sldId xmlns:r="http://schemas.openxmlformats.org/officeDocument/2006/relationships" id="259" r:id="Rf64addca216f49a5"/>
    <p:sldId xmlns:r="http://schemas.openxmlformats.org/officeDocument/2006/relationships" id="260" r:id="R16c5776840c3452a"/>
    <p:sldId xmlns:r="http://schemas.openxmlformats.org/officeDocument/2006/relationships" id="261" r:id="Rbcc77ea4c4384775"/>
    <p:sldId xmlns:r="http://schemas.openxmlformats.org/officeDocument/2006/relationships" id="262" r:id="R4b6f585381804d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a868699c104320" /><Relationship Type="http://schemas.openxmlformats.org/officeDocument/2006/relationships/slide" Target="/ppt/slides/slide1.xml" Id="R42be2574605d4e33" /><Relationship Type="http://schemas.openxmlformats.org/officeDocument/2006/relationships/slide" Target="/ppt/slides/slide2.xml" Id="Rfb7171e93cf64035" /><Relationship Type="http://schemas.openxmlformats.org/officeDocument/2006/relationships/slide" Target="/ppt/slides/slide3.xml" Id="Rf5b8ab34b7ba4e3d" /><Relationship Type="http://schemas.openxmlformats.org/officeDocument/2006/relationships/slide" Target="/ppt/slides/slide4.xml" Id="Rf64addca216f49a5" /><Relationship Type="http://schemas.openxmlformats.org/officeDocument/2006/relationships/slide" Target="/ppt/slides/slide5.xml" Id="R16c5776840c3452a" /><Relationship Type="http://schemas.openxmlformats.org/officeDocument/2006/relationships/slide" Target="/ppt/slides/slide6.xml" Id="Rbcc77ea4c4384775" /><Relationship Type="http://schemas.openxmlformats.org/officeDocument/2006/relationships/slide" Target="/ppt/slides/slide7.xml" Id="R4b6f585381804d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b65427116244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e9d029f1940a3" /><Relationship Type="http://schemas.openxmlformats.org/officeDocument/2006/relationships/theme" Target="/ppt/slideMasters/theme/theme1.xml" Id="R397c812aa5994f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3e9d029f1940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ca49845d649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6654f865b4b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ce8cfc67f4d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e7c821da94e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cc425b9ac40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ba9135dcd4a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fbe6e94734f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