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22a2fbb2a6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517ee6e43243da"/>
  </p:sldMasterIdLst>
  <p:sldIdLst>
    <p:sldId xmlns:r="http://schemas.openxmlformats.org/officeDocument/2006/relationships" id="256" r:id="R0b7f5419ea3948c8"/>
    <p:sldId xmlns:r="http://schemas.openxmlformats.org/officeDocument/2006/relationships" id="257" r:id="R2693133619124673"/>
    <p:sldId xmlns:r="http://schemas.openxmlformats.org/officeDocument/2006/relationships" id="258" r:id="R348bb8d1f98249a6"/>
    <p:sldId xmlns:r="http://schemas.openxmlformats.org/officeDocument/2006/relationships" id="259" r:id="R4ea742d1f4544608"/>
    <p:sldId xmlns:r="http://schemas.openxmlformats.org/officeDocument/2006/relationships" id="260" r:id="R8141d4fdf5ce4e27"/>
    <p:sldId xmlns:r="http://schemas.openxmlformats.org/officeDocument/2006/relationships" id="261" r:id="Rb03fe0c5338b4d94"/>
    <p:sldId xmlns:r="http://schemas.openxmlformats.org/officeDocument/2006/relationships" id="262" r:id="R0639ade943f44e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17ee6e43243da" /><Relationship Type="http://schemas.openxmlformats.org/officeDocument/2006/relationships/slide" Target="/ppt/slides/slide1.xml" Id="R0b7f5419ea3948c8" /><Relationship Type="http://schemas.openxmlformats.org/officeDocument/2006/relationships/slide" Target="/ppt/slides/slide2.xml" Id="R2693133619124673" /><Relationship Type="http://schemas.openxmlformats.org/officeDocument/2006/relationships/slide" Target="/ppt/slides/slide3.xml" Id="R348bb8d1f98249a6" /><Relationship Type="http://schemas.openxmlformats.org/officeDocument/2006/relationships/slide" Target="/ppt/slides/slide4.xml" Id="R4ea742d1f4544608" /><Relationship Type="http://schemas.openxmlformats.org/officeDocument/2006/relationships/slide" Target="/ppt/slides/slide5.xml" Id="R8141d4fdf5ce4e27" /><Relationship Type="http://schemas.openxmlformats.org/officeDocument/2006/relationships/slide" Target="/ppt/slides/slide6.xml" Id="Rb03fe0c5338b4d94" /><Relationship Type="http://schemas.openxmlformats.org/officeDocument/2006/relationships/slide" Target="/ppt/slides/slide7.xml" Id="R0639ade943f44e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a4624c1bc44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f656b7085424e" /><Relationship Type="http://schemas.openxmlformats.org/officeDocument/2006/relationships/theme" Target="/ppt/slideMasters/theme/theme1.xml" Id="R25f80af04cf546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af656b708542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bc2e139364f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f4189aaa942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345144a0c4e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756ac63eb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088d79d9d49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fcd374265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67b1e974b4f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BARKERUD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22 745 823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JON-HÅKON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