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bd405b21b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d7bc0fb744c72"/>
  </p:sldMasterIdLst>
  <p:sldIdLst>
    <p:sldId xmlns:r="http://schemas.openxmlformats.org/officeDocument/2006/relationships" id="256" r:id="R01b3cf2c5fa34efa"/>
    <p:sldId xmlns:r="http://schemas.openxmlformats.org/officeDocument/2006/relationships" id="257" r:id="Rade4102414854e17"/>
    <p:sldId xmlns:r="http://schemas.openxmlformats.org/officeDocument/2006/relationships" id="258" r:id="R09724e3799164bc0"/>
    <p:sldId xmlns:r="http://schemas.openxmlformats.org/officeDocument/2006/relationships" id="259" r:id="R80e1f8ffb9114948"/>
    <p:sldId xmlns:r="http://schemas.openxmlformats.org/officeDocument/2006/relationships" id="260" r:id="R7c26758212e44de5"/>
    <p:sldId xmlns:r="http://schemas.openxmlformats.org/officeDocument/2006/relationships" id="261" r:id="Raa0f1a26df82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d7bc0fb744c72" /><Relationship Type="http://schemas.openxmlformats.org/officeDocument/2006/relationships/slide" Target="/ppt/slides/slide1.xml" Id="R01b3cf2c5fa34efa" /><Relationship Type="http://schemas.openxmlformats.org/officeDocument/2006/relationships/slide" Target="/ppt/slides/slide2.xml" Id="Rade4102414854e17" /><Relationship Type="http://schemas.openxmlformats.org/officeDocument/2006/relationships/slide" Target="/ppt/slides/slide3.xml" Id="R09724e3799164bc0" /><Relationship Type="http://schemas.openxmlformats.org/officeDocument/2006/relationships/slide" Target="/ppt/slides/slide4.xml" Id="R80e1f8ffb9114948" /><Relationship Type="http://schemas.openxmlformats.org/officeDocument/2006/relationships/slide" Target="/ppt/slides/slide5.xml" Id="R7c26758212e44de5" /><Relationship Type="http://schemas.openxmlformats.org/officeDocument/2006/relationships/slide" Target="/ppt/slides/slide6.xml" Id="Raa0f1a26df82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823b71c7a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f95e8c734323" /><Relationship Type="http://schemas.openxmlformats.org/officeDocument/2006/relationships/theme" Target="/ppt/slideMasters/theme/theme1.xml" Id="Ra5fdd3e54029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ff95e8c73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f28f8b7a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5a29d8c7c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3863e3a4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f783526e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935131f4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cc44f8ae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