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f28aaf82a42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b70e2bdb64912"/>
  </p:sldMasterIdLst>
  <p:sldIdLst>
    <p:sldId xmlns:r="http://schemas.openxmlformats.org/officeDocument/2006/relationships" id="256" r:id="R7e5c4c320a734b02"/>
    <p:sldId xmlns:r="http://schemas.openxmlformats.org/officeDocument/2006/relationships" id="257" r:id="R9154003a43074082"/>
    <p:sldId xmlns:r="http://schemas.openxmlformats.org/officeDocument/2006/relationships" id="258" r:id="Re6e407fe49a7489d"/>
    <p:sldId xmlns:r="http://schemas.openxmlformats.org/officeDocument/2006/relationships" id="259" r:id="R39299c977e5644c7"/>
    <p:sldId xmlns:r="http://schemas.openxmlformats.org/officeDocument/2006/relationships" id="260" r:id="Rbd706e20b2374a6d"/>
    <p:sldId xmlns:r="http://schemas.openxmlformats.org/officeDocument/2006/relationships" id="261" r:id="R44f77781577f41a9"/>
    <p:sldId xmlns:r="http://schemas.openxmlformats.org/officeDocument/2006/relationships" id="262" r:id="R30a7ceb7fcd34f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b70e2bdb64912" /><Relationship Type="http://schemas.openxmlformats.org/officeDocument/2006/relationships/slide" Target="/ppt/slides/slide1.xml" Id="R7e5c4c320a734b02" /><Relationship Type="http://schemas.openxmlformats.org/officeDocument/2006/relationships/slide" Target="/ppt/slides/slide2.xml" Id="R9154003a43074082" /><Relationship Type="http://schemas.openxmlformats.org/officeDocument/2006/relationships/slide" Target="/ppt/slides/slide3.xml" Id="Re6e407fe49a7489d" /><Relationship Type="http://schemas.openxmlformats.org/officeDocument/2006/relationships/slide" Target="/ppt/slides/slide4.xml" Id="R39299c977e5644c7" /><Relationship Type="http://schemas.openxmlformats.org/officeDocument/2006/relationships/slide" Target="/ppt/slides/slide5.xml" Id="Rbd706e20b2374a6d" /><Relationship Type="http://schemas.openxmlformats.org/officeDocument/2006/relationships/slide" Target="/ppt/slides/slide6.xml" Id="R44f77781577f41a9" /><Relationship Type="http://schemas.openxmlformats.org/officeDocument/2006/relationships/slide" Target="/ppt/slides/slide7.xml" Id="R30a7ceb7fcd34f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5049418cf4a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7fcd010694b61" /><Relationship Type="http://schemas.openxmlformats.org/officeDocument/2006/relationships/theme" Target="/ppt/slideMasters/theme/theme1.xml" Id="Re34ff8d044f7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67fcd010694b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ebe050ab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24405399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423c27084d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c123c12c4d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5fd3df62946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7196e1bf1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e289c40e1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MEUB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MEUB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10 511 807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HAFSKJÆR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Kavringen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918 479 317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MEUB INVEST AS</a:t>
            </a:r>
          </a:p>
        </p:txBody>
      </p:sp>
    </p:spTree>
  </p:cSld>
  <p:clrMapOvr>
    <a:masterClrMapping xmlns:a="http://schemas.openxmlformats.org/drawingml/2006/main"/>
  </p:clrMapOvr>
</p:sld>
</file>