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0f0ad774d1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a0e786bbd4374"/>
  </p:sldMasterIdLst>
  <p:sldIdLst>
    <p:sldId xmlns:r="http://schemas.openxmlformats.org/officeDocument/2006/relationships" id="256" r:id="Rff5400b1cb8e4c78"/>
    <p:sldId xmlns:r="http://schemas.openxmlformats.org/officeDocument/2006/relationships" id="257" r:id="R4f7393131c644ac8"/>
    <p:sldId xmlns:r="http://schemas.openxmlformats.org/officeDocument/2006/relationships" id="258" r:id="R07fea82aa490449e"/>
    <p:sldId xmlns:r="http://schemas.openxmlformats.org/officeDocument/2006/relationships" id="259" r:id="Rcd900fed6d49450c"/>
    <p:sldId xmlns:r="http://schemas.openxmlformats.org/officeDocument/2006/relationships" id="260" r:id="R19abb04cabf84408"/>
    <p:sldId xmlns:r="http://schemas.openxmlformats.org/officeDocument/2006/relationships" id="261" r:id="Raa90cc7084984cc6"/>
    <p:sldId xmlns:r="http://schemas.openxmlformats.org/officeDocument/2006/relationships" id="262" r:id="Re85e08a4709b44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a0e786bbd4374" /><Relationship Type="http://schemas.openxmlformats.org/officeDocument/2006/relationships/slide" Target="/ppt/slides/slide1.xml" Id="Rff5400b1cb8e4c78" /><Relationship Type="http://schemas.openxmlformats.org/officeDocument/2006/relationships/slide" Target="/ppt/slides/slide2.xml" Id="R4f7393131c644ac8" /><Relationship Type="http://schemas.openxmlformats.org/officeDocument/2006/relationships/slide" Target="/ppt/slides/slide3.xml" Id="R07fea82aa490449e" /><Relationship Type="http://schemas.openxmlformats.org/officeDocument/2006/relationships/slide" Target="/ppt/slides/slide4.xml" Id="Rcd900fed6d49450c" /><Relationship Type="http://schemas.openxmlformats.org/officeDocument/2006/relationships/slide" Target="/ppt/slides/slide5.xml" Id="R19abb04cabf84408" /><Relationship Type="http://schemas.openxmlformats.org/officeDocument/2006/relationships/slide" Target="/ppt/slides/slide6.xml" Id="Raa90cc7084984cc6" /><Relationship Type="http://schemas.openxmlformats.org/officeDocument/2006/relationships/slide" Target="/ppt/slides/slide7.xml" Id="Re85e08a4709b44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2758869f0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00361275c4754" /><Relationship Type="http://schemas.openxmlformats.org/officeDocument/2006/relationships/theme" Target="/ppt/slideMasters/theme/theme1.xml" Id="R7a8b87570eb748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00361275c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6b64f64dc40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240a4a086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e31b08584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1793728ed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44d0888c7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1cabde18c41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d355fb0aa4e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2 143 954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6 935 078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7 099 971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SELNES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Ullern terrasse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918 478 833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 INVEST AS</a:t>
            </a:r>
          </a:p>
        </p:txBody>
      </p:sp>
    </p:spTree>
  </p:cSld>
  <p:clrMapOvr>
    <a:masterClrMapping xmlns:a="http://schemas.openxmlformats.org/drawingml/2006/main"/>
  </p:clrMapOvr>
</p:sld>
</file>