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40ddc14bc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35dd56e734f59"/>
  </p:sldMasterIdLst>
  <p:sldIdLst>
    <p:sldId xmlns:r="http://schemas.openxmlformats.org/officeDocument/2006/relationships" id="256" r:id="R7cdb0406d41646c2"/>
    <p:sldId xmlns:r="http://schemas.openxmlformats.org/officeDocument/2006/relationships" id="257" r:id="R378f3f3b4f854e92"/>
    <p:sldId xmlns:r="http://schemas.openxmlformats.org/officeDocument/2006/relationships" id="258" r:id="R53205c04a72346b3"/>
    <p:sldId xmlns:r="http://schemas.openxmlformats.org/officeDocument/2006/relationships" id="259" r:id="R82d6b373eb6e40ca"/>
    <p:sldId xmlns:r="http://schemas.openxmlformats.org/officeDocument/2006/relationships" id="260" r:id="R0287aa1d29be4f62"/>
    <p:sldId xmlns:r="http://schemas.openxmlformats.org/officeDocument/2006/relationships" id="261" r:id="R295483f1c51a4f80"/>
    <p:sldId xmlns:r="http://schemas.openxmlformats.org/officeDocument/2006/relationships" id="262" r:id="R5825164c0610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35dd56e734f59" /><Relationship Type="http://schemas.openxmlformats.org/officeDocument/2006/relationships/slide" Target="/ppt/slides/slide1.xml" Id="R7cdb0406d41646c2" /><Relationship Type="http://schemas.openxmlformats.org/officeDocument/2006/relationships/slide" Target="/ppt/slides/slide2.xml" Id="R378f3f3b4f854e92" /><Relationship Type="http://schemas.openxmlformats.org/officeDocument/2006/relationships/slide" Target="/ppt/slides/slide3.xml" Id="R53205c04a72346b3" /><Relationship Type="http://schemas.openxmlformats.org/officeDocument/2006/relationships/slide" Target="/ppt/slides/slide4.xml" Id="R82d6b373eb6e40ca" /><Relationship Type="http://schemas.openxmlformats.org/officeDocument/2006/relationships/slide" Target="/ppt/slides/slide5.xml" Id="R0287aa1d29be4f62" /><Relationship Type="http://schemas.openxmlformats.org/officeDocument/2006/relationships/slide" Target="/ppt/slides/slide6.xml" Id="R295483f1c51a4f80" /><Relationship Type="http://schemas.openxmlformats.org/officeDocument/2006/relationships/slide" Target="/ppt/slides/slide7.xml" Id="R5825164c0610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5939ea928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c4d1e0244e12" /><Relationship Type="http://schemas.openxmlformats.org/officeDocument/2006/relationships/theme" Target="/ppt/slideMasters/theme/theme1.xml" Id="R4cfcf557104d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9c4d1e024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9c85d5c9e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2c6b4710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4bb8ce85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d881e9a7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6164b64a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422f5582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b2731b5b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ARÖD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ARÖD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HELLESØ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Hellesø, Sturlas vei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