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0949763c7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1d7ae79614741"/>
  </p:sldMasterIdLst>
  <p:sldIdLst>
    <p:sldId xmlns:r="http://schemas.openxmlformats.org/officeDocument/2006/relationships" id="256" r:id="Rd5ba28f1a0ff466f"/>
    <p:sldId xmlns:r="http://schemas.openxmlformats.org/officeDocument/2006/relationships" id="257" r:id="R2d27bb8b92804577"/>
    <p:sldId xmlns:r="http://schemas.openxmlformats.org/officeDocument/2006/relationships" id="258" r:id="R3eb9c025a2904866"/>
    <p:sldId xmlns:r="http://schemas.openxmlformats.org/officeDocument/2006/relationships" id="259" r:id="R0066f6d4e9234669"/>
    <p:sldId xmlns:r="http://schemas.openxmlformats.org/officeDocument/2006/relationships" id="260" r:id="Rbc0cf6ebb0834889"/>
    <p:sldId xmlns:r="http://schemas.openxmlformats.org/officeDocument/2006/relationships" id="261" r:id="Rebff6c3f76ac459f"/>
    <p:sldId xmlns:r="http://schemas.openxmlformats.org/officeDocument/2006/relationships" id="262" r:id="Rf3d9bc4bdafd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1d7ae79614741" /><Relationship Type="http://schemas.openxmlformats.org/officeDocument/2006/relationships/slide" Target="/ppt/slides/slide1.xml" Id="Rd5ba28f1a0ff466f" /><Relationship Type="http://schemas.openxmlformats.org/officeDocument/2006/relationships/slide" Target="/ppt/slides/slide2.xml" Id="R2d27bb8b92804577" /><Relationship Type="http://schemas.openxmlformats.org/officeDocument/2006/relationships/slide" Target="/ppt/slides/slide3.xml" Id="R3eb9c025a2904866" /><Relationship Type="http://schemas.openxmlformats.org/officeDocument/2006/relationships/slide" Target="/ppt/slides/slide4.xml" Id="R0066f6d4e9234669" /><Relationship Type="http://schemas.openxmlformats.org/officeDocument/2006/relationships/slide" Target="/ppt/slides/slide5.xml" Id="Rbc0cf6ebb0834889" /><Relationship Type="http://schemas.openxmlformats.org/officeDocument/2006/relationships/slide" Target="/ppt/slides/slide6.xml" Id="Rebff6c3f76ac459f" /><Relationship Type="http://schemas.openxmlformats.org/officeDocument/2006/relationships/slide" Target="/ppt/slides/slide7.xml" Id="Rf3d9bc4bdafd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f357fc02b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8708255e4790" /><Relationship Type="http://schemas.openxmlformats.org/officeDocument/2006/relationships/theme" Target="/ppt/slideMasters/theme/theme1.xml" Id="R353533395d40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08708255e47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f0f67fce6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54d15f721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ce465774840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c67e78c2b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56efb2fa5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71e1775b0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80bb759024a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JUVEREN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JUVEREN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8 397 762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LIEN RISHOVD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Rishovd, Doktor Holms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JUVEREN AS</a:t>
            </a:r>
          </a:p>
        </p:txBody>
      </p:sp>
    </p:spTree>
  </p:cSld>
  <p:clrMapOvr>
    <a:masterClrMapping xmlns:a="http://schemas.openxmlformats.org/drawingml/2006/main"/>
  </p:clrMapOvr>
</p:sld>
</file>