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e99ab9dfd44d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7706d9ea514a33"/>
  </p:sldMasterIdLst>
  <p:sldIdLst>
    <p:sldId xmlns:r="http://schemas.openxmlformats.org/officeDocument/2006/relationships" id="256" r:id="R5e070fe67651481d"/>
    <p:sldId xmlns:r="http://schemas.openxmlformats.org/officeDocument/2006/relationships" id="257" r:id="Re213c71558504c53"/>
    <p:sldId xmlns:r="http://schemas.openxmlformats.org/officeDocument/2006/relationships" id="258" r:id="Rc9eeb83e293642d9"/>
    <p:sldId xmlns:r="http://schemas.openxmlformats.org/officeDocument/2006/relationships" id="259" r:id="Rd5e4705f320c4193"/>
    <p:sldId xmlns:r="http://schemas.openxmlformats.org/officeDocument/2006/relationships" id="260" r:id="R97ba778b08154d3c"/>
    <p:sldId xmlns:r="http://schemas.openxmlformats.org/officeDocument/2006/relationships" id="261" r:id="R41674dd86fe94224"/>
    <p:sldId xmlns:r="http://schemas.openxmlformats.org/officeDocument/2006/relationships" id="262" r:id="R51400a89f85842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7706d9ea514a33" /><Relationship Type="http://schemas.openxmlformats.org/officeDocument/2006/relationships/slide" Target="/ppt/slides/slide1.xml" Id="R5e070fe67651481d" /><Relationship Type="http://schemas.openxmlformats.org/officeDocument/2006/relationships/slide" Target="/ppt/slides/slide2.xml" Id="Re213c71558504c53" /><Relationship Type="http://schemas.openxmlformats.org/officeDocument/2006/relationships/slide" Target="/ppt/slides/slide3.xml" Id="Rc9eeb83e293642d9" /><Relationship Type="http://schemas.openxmlformats.org/officeDocument/2006/relationships/slide" Target="/ppt/slides/slide4.xml" Id="Rd5e4705f320c4193" /><Relationship Type="http://schemas.openxmlformats.org/officeDocument/2006/relationships/slide" Target="/ppt/slides/slide5.xml" Id="R97ba778b08154d3c" /><Relationship Type="http://schemas.openxmlformats.org/officeDocument/2006/relationships/slide" Target="/ppt/slides/slide6.xml" Id="R41674dd86fe94224" /><Relationship Type="http://schemas.openxmlformats.org/officeDocument/2006/relationships/slide" Target="/ppt/slides/slide7.xml" Id="R51400a89f85842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921d18381146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08c36ffc4744" /><Relationship Type="http://schemas.openxmlformats.org/officeDocument/2006/relationships/theme" Target="/ppt/slideMasters/theme/theme1.xml" Id="R0bd90cd9346e40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ae08c36ffc47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5be22c4be4a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b3867d7ea42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6fb5746bf4f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f0dd0ed9c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98825841041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15c6d81141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802bf554b41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SCHÜTT HAPPENS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SCHÜTT HAPPENS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653 365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149 257 272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153 097 513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SCHÜTT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Askeladden &amp; Co AS, 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918 469 990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HAPPENS AS</a:t>
            </a:r>
          </a:p>
        </p:txBody>
      </p:sp>
    </p:spTree>
  </p:cSld>
  <p:clrMapOvr>
    <a:masterClrMapping xmlns:a="http://schemas.openxmlformats.org/drawingml/2006/main"/>
  </p:clrMapOvr>
</p:sld>
</file>