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3dab52d4e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c84964ba141ce"/>
  </p:sldMasterIdLst>
  <p:sldIdLst>
    <p:sldId xmlns:r="http://schemas.openxmlformats.org/officeDocument/2006/relationships" id="256" r:id="R685be81454774543"/>
    <p:sldId xmlns:r="http://schemas.openxmlformats.org/officeDocument/2006/relationships" id="257" r:id="R93295404e7024423"/>
    <p:sldId xmlns:r="http://schemas.openxmlformats.org/officeDocument/2006/relationships" id="258" r:id="Rc1bf1c7bddfe4223"/>
    <p:sldId xmlns:r="http://schemas.openxmlformats.org/officeDocument/2006/relationships" id="259" r:id="Ra893dd2705184425"/>
    <p:sldId xmlns:r="http://schemas.openxmlformats.org/officeDocument/2006/relationships" id="260" r:id="Re09ae10710594287"/>
    <p:sldId xmlns:r="http://schemas.openxmlformats.org/officeDocument/2006/relationships" id="261" r:id="R8a935482b08e453b"/>
    <p:sldId xmlns:r="http://schemas.openxmlformats.org/officeDocument/2006/relationships" id="262" r:id="Rf9bccda3fdd1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c84964ba141ce" /><Relationship Type="http://schemas.openxmlformats.org/officeDocument/2006/relationships/slide" Target="/ppt/slides/slide1.xml" Id="R685be81454774543" /><Relationship Type="http://schemas.openxmlformats.org/officeDocument/2006/relationships/slide" Target="/ppt/slides/slide2.xml" Id="R93295404e7024423" /><Relationship Type="http://schemas.openxmlformats.org/officeDocument/2006/relationships/slide" Target="/ppt/slides/slide3.xml" Id="Rc1bf1c7bddfe4223" /><Relationship Type="http://schemas.openxmlformats.org/officeDocument/2006/relationships/slide" Target="/ppt/slides/slide4.xml" Id="Ra893dd2705184425" /><Relationship Type="http://schemas.openxmlformats.org/officeDocument/2006/relationships/slide" Target="/ppt/slides/slide5.xml" Id="Re09ae10710594287" /><Relationship Type="http://schemas.openxmlformats.org/officeDocument/2006/relationships/slide" Target="/ppt/slides/slide6.xml" Id="R8a935482b08e453b" /><Relationship Type="http://schemas.openxmlformats.org/officeDocument/2006/relationships/slide" Target="/ppt/slides/slide7.xml" Id="Rf9bccda3fdd1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3848f4d45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572a8bfa4c53" /><Relationship Type="http://schemas.openxmlformats.org/officeDocument/2006/relationships/theme" Target="/ppt/slideMasters/theme/theme1.xml" Id="R11c71d19744b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3572a8bfa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4f24de60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6568bc7b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ec9f766a6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88b05c35a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97a45bc9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36e9ae02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d9685d126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HAAVALDSEN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