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a6e038603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67901e8594336"/>
  </p:sldMasterIdLst>
  <p:sldIdLst>
    <p:sldId xmlns:r="http://schemas.openxmlformats.org/officeDocument/2006/relationships" id="256" r:id="R04c536c6acf74894"/>
    <p:sldId xmlns:r="http://schemas.openxmlformats.org/officeDocument/2006/relationships" id="257" r:id="R9139697c6daa42b0"/>
    <p:sldId xmlns:r="http://schemas.openxmlformats.org/officeDocument/2006/relationships" id="258" r:id="Rddec0a3463844bea"/>
    <p:sldId xmlns:r="http://schemas.openxmlformats.org/officeDocument/2006/relationships" id="259" r:id="R37547712ca8a4160"/>
    <p:sldId xmlns:r="http://schemas.openxmlformats.org/officeDocument/2006/relationships" id="260" r:id="Reb8f7166ce7e469d"/>
    <p:sldId xmlns:r="http://schemas.openxmlformats.org/officeDocument/2006/relationships" id="261" r:id="Ra339dc672a68476c"/>
    <p:sldId xmlns:r="http://schemas.openxmlformats.org/officeDocument/2006/relationships" id="262" r:id="R1e820c5f0fdb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67901e8594336" /><Relationship Type="http://schemas.openxmlformats.org/officeDocument/2006/relationships/slide" Target="/ppt/slides/slide1.xml" Id="R04c536c6acf74894" /><Relationship Type="http://schemas.openxmlformats.org/officeDocument/2006/relationships/slide" Target="/ppt/slides/slide2.xml" Id="R9139697c6daa42b0" /><Relationship Type="http://schemas.openxmlformats.org/officeDocument/2006/relationships/slide" Target="/ppt/slides/slide3.xml" Id="Rddec0a3463844bea" /><Relationship Type="http://schemas.openxmlformats.org/officeDocument/2006/relationships/slide" Target="/ppt/slides/slide4.xml" Id="R37547712ca8a4160" /><Relationship Type="http://schemas.openxmlformats.org/officeDocument/2006/relationships/slide" Target="/ppt/slides/slide5.xml" Id="Reb8f7166ce7e469d" /><Relationship Type="http://schemas.openxmlformats.org/officeDocument/2006/relationships/slide" Target="/ppt/slides/slide6.xml" Id="Ra339dc672a68476c" /><Relationship Type="http://schemas.openxmlformats.org/officeDocument/2006/relationships/slide" Target="/ppt/slides/slide7.xml" Id="R1e820c5f0fdb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77ad4b230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d65b961b4da6" /><Relationship Type="http://schemas.openxmlformats.org/officeDocument/2006/relationships/theme" Target="/ppt/slideMasters/theme/theme1.xml" Id="Rdd0b0566ddcf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1d65b961b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87775300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93c434c9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6efdf617f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750d57ab4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b0c69f92b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a33aa3b57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0dbcfffa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