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01d62ead8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6cba5ade54ba0"/>
  </p:sldMasterIdLst>
  <p:sldIdLst>
    <p:sldId xmlns:r="http://schemas.openxmlformats.org/officeDocument/2006/relationships" id="256" r:id="R825cf991380b48e1"/>
    <p:sldId xmlns:r="http://schemas.openxmlformats.org/officeDocument/2006/relationships" id="257" r:id="R0eb2127fb6a848be"/>
    <p:sldId xmlns:r="http://schemas.openxmlformats.org/officeDocument/2006/relationships" id="258" r:id="R288b652752c749ca"/>
    <p:sldId xmlns:r="http://schemas.openxmlformats.org/officeDocument/2006/relationships" id="259" r:id="Rc11b6e99b20448bc"/>
    <p:sldId xmlns:r="http://schemas.openxmlformats.org/officeDocument/2006/relationships" id="260" r:id="Rcc24d54eb63b448f"/>
    <p:sldId xmlns:r="http://schemas.openxmlformats.org/officeDocument/2006/relationships" id="261" r:id="R9fb8347866034bb0"/>
    <p:sldId xmlns:r="http://schemas.openxmlformats.org/officeDocument/2006/relationships" id="262" r:id="R75997a55aa50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6cba5ade54ba0" /><Relationship Type="http://schemas.openxmlformats.org/officeDocument/2006/relationships/slide" Target="/ppt/slides/slide1.xml" Id="R825cf991380b48e1" /><Relationship Type="http://schemas.openxmlformats.org/officeDocument/2006/relationships/slide" Target="/ppt/slides/slide2.xml" Id="R0eb2127fb6a848be" /><Relationship Type="http://schemas.openxmlformats.org/officeDocument/2006/relationships/slide" Target="/ppt/slides/slide3.xml" Id="R288b652752c749ca" /><Relationship Type="http://schemas.openxmlformats.org/officeDocument/2006/relationships/slide" Target="/ppt/slides/slide4.xml" Id="Rc11b6e99b20448bc" /><Relationship Type="http://schemas.openxmlformats.org/officeDocument/2006/relationships/slide" Target="/ppt/slides/slide5.xml" Id="Rcc24d54eb63b448f" /><Relationship Type="http://schemas.openxmlformats.org/officeDocument/2006/relationships/slide" Target="/ppt/slides/slide6.xml" Id="R9fb8347866034bb0" /><Relationship Type="http://schemas.openxmlformats.org/officeDocument/2006/relationships/slide" Target="/ppt/slides/slide7.xml" Id="R75997a55aa50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241c0fe1e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085c6011e43ea" /><Relationship Type="http://schemas.openxmlformats.org/officeDocument/2006/relationships/theme" Target="/ppt/slideMasters/theme/theme1.xml" Id="R234e13f5c90f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6085c6011e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694c5d70d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df008a65a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a401cc223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a1bfdfcf5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95a173444f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9218cf9641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20095d17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5 811 603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14 131 894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14 189 468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RISEBROBAKKEN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48A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918 440 771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CAPITAL AS</a:t>
            </a:r>
          </a:p>
        </p:txBody>
      </p:sp>
    </p:spTree>
  </p:cSld>
  <p:clrMapOvr>
    <a:masterClrMapping xmlns:a="http://schemas.openxmlformats.org/drawingml/2006/main"/>
  </p:clrMapOvr>
</p:sld>
</file>