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ccb1d072c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1f6114b87426c"/>
  </p:sldMasterIdLst>
  <p:sldIdLst>
    <p:sldId xmlns:r="http://schemas.openxmlformats.org/officeDocument/2006/relationships" id="256" r:id="R22f553c82a26435b"/>
    <p:sldId xmlns:r="http://schemas.openxmlformats.org/officeDocument/2006/relationships" id="257" r:id="R7e0410aeb51c463f"/>
    <p:sldId xmlns:r="http://schemas.openxmlformats.org/officeDocument/2006/relationships" id="258" r:id="Rc52465670ad1431c"/>
    <p:sldId xmlns:r="http://schemas.openxmlformats.org/officeDocument/2006/relationships" id="259" r:id="Rd123d193521746c8"/>
    <p:sldId xmlns:r="http://schemas.openxmlformats.org/officeDocument/2006/relationships" id="260" r:id="Rbc3923a446354e4e"/>
    <p:sldId xmlns:r="http://schemas.openxmlformats.org/officeDocument/2006/relationships" id="261" r:id="R245364557f864635"/>
    <p:sldId xmlns:r="http://schemas.openxmlformats.org/officeDocument/2006/relationships" id="262" r:id="R0d9d6485ab11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1f6114b87426c" /><Relationship Type="http://schemas.openxmlformats.org/officeDocument/2006/relationships/slide" Target="/ppt/slides/slide1.xml" Id="R22f553c82a26435b" /><Relationship Type="http://schemas.openxmlformats.org/officeDocument/2006/relationships/slide" Target="/ppt/slides/slide2.xml" Id="R7e0410aeb51c463f" /><Relationship Type="http://schemas.openxmlformats.org/officeDocument/2006/relationships/slide" Target="/ppt/slides/slide3.xml" Id="Rc52465670ad1431c" /><Relationship Type="http://schemas.openxmlformats.org/officeDocument/2006/relationships/slide" Target="/ppt/slides/slide4.xml" Id="Rd123d193521746c8" /><Relationship Type="http://schemas.openxmlformats.org/officeDocument/2006/relationships/slide" Target="/ppt/slides/slide5.xml" Id="Rbc3923a446354e4e" /><Relationship Type="http://schemas.openxmlformats.org/officeDocument/2006/relationships/slide" Target="/ppt/slides/slide6.xml" Id="R245364557f864635" /><Relationship Type="http://schemas.openxmlformats.org/officeDocument/2006/relationships/slide" Target="/ppt/slides/slide7.xml" Id="R0d9d6485ab11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4c75afcee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b6fc87614ed3" /><Relationship Type="http://schemas.openxmlformats.org/officeDocument/2006/relationships/theme" Target="/ppt/slideMasters/theme/theme1.xml" Id="R358a0631dd12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3b6fc8761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fb76cac90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977d3d6ca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c79d21b97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4568342d3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6bc9f8eb1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3a6f49124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3a6353955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LUNDSKI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LUNDSKI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5 109 343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GUNNAR REME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Børresvågveien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