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df90dcf57447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4d6c6d863e4700"/>
  </p:sldMasterIdLst>
  <p:sldIdLst>
    <p:sldId xmlns:r="http://schemas.openxmlformats.org/officeDocument/2006/relationships" id="256" r:id="Re1a2661a5a064cce"/>
    <p:sldId xmlns:r="http://schemas.openxmlformats.org/officeDocument/2006/relationships" id="257" r:id="R21ec172f9d5b4516"/>
    <p:sldId xmlns:r="http://schemas.openxmlformats.org/officeDocument/2006/relationships" id="258" r:id="R72e4d2db7e31447b"/>
    <p:sldId xmlns:r="http://schemas.openxmlformats.org/officeDocument/2006/relationships" id="259" r:id="R6a72fa74a0194c65"/>
    <p:sldId xmlns:r="http://schemas.openxmlformats.org/officeDocument/2006/relationships" id="260" r:id="Re1be764a17c34a73"/>
    <p:sldId xmlns:r="http://schemas.openxmlformats.org/officeDocument/2006/relationships" id="261" r:id="Ra25a069c3edf49e5"/>
    <p:sldId xmlns:r="http://schemas.openxmlformats.org/officeDocument/2006/relationships" id="262" r:id="Rc1bad8e5496140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d6c6d863e4700" /><Relationship Type="http://schemas.openxmlformats.org/officeDocument/2006/relationships/slide" Target="/ppt/slides/slide1.xml" Id="Re1a2661a5a064cce" /><Relationship Type="http://schemas.openxmlformats.org/officeDocument/2006/relationships/slide" Target="/ppt/slides/slide2.xml" Id="R21ec172f9d5b4516" /><Relationship Type="http://schemas.openxmlformats.org/officeDocument/2006/relationships/slide" Target="/ppt/slides/slide3.xml" Id="R72e4d2db7e31447b" /><Relationship Type="http://schemas.openxmlformats.org/officeDocument/2006/relationships/slide" Target="/ppt/slides/slide4.xml" Id="R6a72fa74a0194c65" /><Relationship Type="http://schemas.openxmlformats.org/officeDocument/2006/relationships/slide" Target="/ppt/slides/slide5.xml" Id="Re1be764a17c34a73" /><Relationship Type="http://schemas.openxmlformats.org/officeDocument/2006/relationships/slide" Target="/ppt/slides/slide6.xml" Id="Ra25a069c3edf49e5" /><Relationship Type="http://schemas.openxmlformats.org/officeDocument/2006/relationships/slide" Target="/ppt/slides/slide7.xml" Id="Rc1bad8e5496140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458a19c4b45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3c35728984946" /><Relationship Type="http://schemas.openxmlformats.org/officeDocument/2006/relationships/theme" Target="/ppt/slideMasters/theme/theme1.xml" Id="Rf4966fd7fe89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3c3572898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7ce6e648e4e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e70cfd09e42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5363281ef4c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de0a64283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47826ccb146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da17ccfe146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ec025e72e47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COMPETO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COMPETO FINANS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195 429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HEGERTUN BRATGJERD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918 431 829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