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31c5be709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9c3bd77a5472d"/>
  </p:sldMasterIdLst>
  <p:sldIdLst>
    <p:sldId xmlns:r="http://schemas.openxmlformats.org/officeDocument/2006/relationships" id="256" r:id="Rdd0681f8acf9497e"/>
    <p:sldId xmlns:r="http://schemas.openxmlformats.org/officeDocument/2006/relationships" id="257" r:id="R83d63424e2da4566"/>
    <p:sldId xmlns:r="http://schemas.openxmlformats.org/officeDocument/2006/relationships" id="258" r:id="R678180bffa5d4803"/>
    <p:sldId xmlns:r="http://schemas.openxmlformats.org/officeDocument/2006/relationships" id="259" r:id="Ra85285ab37d2428a"/>
    <p:sldId xmlns:r="http://schemas.openxmlformats.org/officeDocument/2006/relationships" id="260" r:id="R0f65561bfe564a66"/>
    <p:sldId xmlns:r="http://schemas.openxmlformats.org/officeDocument/2006/relationships" id="261" r:id="Rd11ab4cb47ba4b89"/>
    <p:sldId xmlns:r="http://schemas.openxmlformats.org/officeDocument/2006/relationships" id="262" r:id="R1dc8bfb8006a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9c3bd77a5472d" /><Relationship Type="http://schemas.openxmlformats.org/officeDocument/2006/relationships/slide" Target="/ppt/slides/slide1.xml" Id="Rdd0681f8acf9497e" /><Relationship Type="http://schemas.openxmlformats.org/officeDocument/2006/relationships/slide" Target="/ppt/slides/slide2.xml" Id="R83d63424e2da4566" /><Relationship Type="http://schemas.openxmlformats.org/officeDocument/2006/relationships/slide" Target="/ppt/slides/slide3.xml" Id="R678180bffa5d4803" /><Relationship Type="http://schemas.openxmlformats.org/officeDocument/2006/relationships/slide" Target="/ppt/slides/slide4.xml" Id="Ra85285ab37d2428a" /><Relationship Type="http://schemas.openxmlformats.org/officeDocument/2006/relationships/slide" Target="/ppt/slides/slide5.xml" Id="R0f65561bfe564a66" /><Relationship Type="http://schemas.openxmlformats.org/officeDocument/2006/relationships/slide" Target="/ppt/slides/slide6.xml" Id="Rd11ab4cb47ba4b89" /><Relationship Type="http://schemas.openxmlformats.org/officeDocument/2006/relationships/slide" Target="/ppt/slides/slide7.xml" Id="R1dc8bfb8006a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96b4de872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4ee4976b34398" /><Relationship Type="http://schemas.openxmlformats.org/officeDocument/2006/relationships/theme" Target="/ppt/slideMasters/theme/theme1.xml" Id="R23340a664f79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4ee4976b3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acb40c6f4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f1527dc6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bcab22d3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266a46a7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a854cc72a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3aa13de4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ad3f7b1a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NÅVIK EDLE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918 422 099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