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69d8834db4f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78744355c4f81"/>
  </p:sldMasterIdLst>
  <p:sldIdLst>
    <p:sldId xmlns:r="http://schemas.openxmlformats.org/officeDocument/2006/relationships" id="256" r:id="Reb4ffba941bf454e"/>
    <p:sldId xmlns:r="http://schemas.openxmlformats.org/officeDocument/2006/relationships" id="257" r:id="R8273e969c9774de9"/>
    <p:sldId xmlns:r="http://schemas.openxmlformats.org/officeDocument/2006/relationships" id="258" r:id="Rd1e618d8275c402c"/>
    <p:sldId xmlns:r="http://schemas.openxmlformats.org/officeDocument/2006/relationships" id="259" r:id="Read390fcc2c54f12"/>
    <p:sldId xmlns:r="http://schemas.openxmlformats.org/officeDocument/2006/relationships" id="260" r:id="R88d7b7e5d0e844f4"/>
    <p:sldId xmlns:r="http://schemas.openxmlformats.org/officeDocument/2006/relationships" id="261" r:id="Ra96daeea647d43bd"/>
    <p:sldId xmlns:r="http://schemas.openxmlformats.org/officeDocument/2006/relationships" id="262" r:id="R2c345d05ca65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78744355c4f81" /><Relationship Type="http://schemas.openxmlformats.org/officeDocument/2006/relationships/slide" Target="/ppt/slides/slide1.xml" Id="Reb4ffba941bf454e" /><Relationship Type="http://schemas.openxmlformats.org/officeDocument/2006/relationships/slide" Target="/ppt/slides/slide2.xml" Id="R8273e969c9774de9" /><Relationship Type="http://schemas.openxmlformats.org/officeDocument/2006/relationships/slide" Target="/ppt/slides/slide3.xml" Id="Rd1e618d8275c402c" /><Relationship Type="http://schemas.openxmlformats.org/officeDocument/2006/relationships/slide" Target="/ppt/slides/slide4.xml" Id="Read390fcc2c54f12" /><Relationship Type="http://schemas.openxmlformats.org/officeDocument/2006/relationships/slide" Target="/ppt/slides/slide5.xml" Id="R88d7b7e5d0e844f4" /><Relationship Type="http://schemas.openxmlformats.org/officeDocument/2006/relationships/slide" Target="/ppt/slides/slide6.xml" Id="Ra96daeea647d43bd" /><Relationship Type="http://schemas.openxmlformats.org/officeDocument/2006/relationships/slide" Target="/ppt/slides/slide7.xml" Id="R2c345d05ca65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448356119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8ac555f44502" /><Relationship Type="http://schemas.openxmlformats.org/officeDocument/2006/relationships/theme" Target="/ppt/slideMasters/theme/theme1.xml" Id="R6ee5b0de09e8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d8ac555f445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e512e0aa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9783d4438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4fe7a723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2406e5aaf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8ba6d7a1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9ebc2560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e142ce9b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AGIO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AGIO KAPITAL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KVARVEN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Glassverkveien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