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2b38c3eca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a2206b81e45c1"/>
  </p:sldMasterIdLst>
  <p:sldIdLst>
    <p:sldId xmlns:r="http://schemas.openxmlformats.org/officeDocument/2006/relationships" id="256" r:id="Rf5cb0f963bc2447e"/>
    <p:sldId xmlns:r="http://schemas.openxmlformats.org/officeDocument/2006/relationships" id="257" r:id="R3d246364f8004b2f"/>
    <p:sldId xmlns:r="http://schemas.openxmlformats.org/officeDocument/2006/relationships" id="258" r:id="R73b3857ffe964668"/>
    <p:sldId xmlns:r="http://schemas.openxmlformats.org/officeDocument/2006/relationships" id="259" r:id="R544a7b4904c34b47"/>
    <p:sldId xmlns:r="http://schemas.openxmlformats.org/officeDocument/2006/relationships" id="260" r:id="R5a0d5780bc394f80"/>
    <p:sldId xmlns:r="http://schemas.openxmlformats.org/officeDocument/2006/relationships" id="261" r:id="Rafbdf8cc8b0b41fd"/>
    <p:sldId xmlns:r="http://schemas.openxmlformats.org/officeDocument/2006/relationships" id="262" r:id="R39890612dccd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a2206b81e45c1" /><Relationship Type="http://schemas.openxmlformats.org/officeDocument/2006/relationships/slide" Target="/ppt/slides/slide1.xml" Id="Rf5cb0f963bc2447e" /><Relationship Type="http://schemas.openxmlformats.org/officeDocument/2006/relationships/slide" Target="/ppt/slides/slide2.xml" Id="R3d246364f8004b2f" /><Relationship Type="http://schemas.openxmlformats.org/officeDocument/2006/relationships/slide" Target="/ppt/slides/slide3.xml" Id="R73b3857ffe964668" /><Relationship Type="http://schemas.openxmlformats.org/officeDocument/2006/relationships/slide" Target="/ppt/slides/slide4.xml" Id="R544a7b4904c34b47" /><Relationship Type="http://schemas.openxmlformats.org/officeDocument/2006/relationships/slide" Target="/ppt/slides/slide5.xml" Id="R5a0d5780bc394f80" /><Relationship Type="http://schemas.openxmlformats.org/officeDocument/2006/relationships/slide" Target="/ppt/slides/slide6.xml" Id="Rafbdf8cc8b0b41fd" /><Relationship Type="http://schemas.openxmlformats.org/officeDocument/2006/relationships/slide" Target="/ppt/slides/slide7.xml" Id="R39890612dccd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44156b39e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5d7bf366470b" /><Relationship Type="http://schemas.openxmlformats.org/officeDocument/2006/relationships/theme" Target="/ppt/slideMasters/theme/theme1.xml" Id="Re9b3c5b57492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95d7bf366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dcd32710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c4d9a0751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90c89735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c365b9eeb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8ae0689f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d17d68b22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a5e3fd6e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OMSTED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