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7d3aff367545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aa47fb7ddb45e2"/>
  </p:sldMasterIdLst>
  <p:sldIdLst>
    <p:sldId xmlns:r="http://schemas.openxmlformats.org/officeDocument/2006/relationships" id="256" r:id="Ra89d607e681841e9"/>
    <p:sldId xmlns:r="http://schemas.openxmlformats.org/officeDocument/2006/relationships" id="257" r:id="R71a21f76fb9a4e29"/>
    <p:sldId xmlns:r="http://schemas.openxmlformats.org/officeDocument/2006/relationships" id="258" r:id="Rcbe5e6e168804e6d"/>
    <p:sldId xmlns:r="http://schemas.openxmlformats.org/officeDocument/2006/relationships" id="259" r:id="Rbc389872365a4777"/>
    <p:sldId xmlns:r="http://schemas.openxmlformats.org/officeDocument/2006/relationships" id="260" r:id="Rb0b2e2459a6248af"/>
    <p:sldId xmlns:r="http://schemas.openxmlformats.org/officeDocument/2006/relationships" id="261" r:id="R7a419052bc9343f9"/>
    <p:sldId xmlns:r="http://schemas.openxmlformats.org/officeDocument/2006/relationships" id="262" r:id="Rade75b18a0ab4d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aa47fb7ddb45e2" /><Relationship Type="http://schemas.openxmlformats.org/officeDocument/2006/relationships/slide" Target="/ppt/slides/slide1.xml" Id="Ra89d607e681841e9" /><Relationship Type="http://schemas.openxmlformats.org/officeDocument/2006/relationships/slide" Target="/ppt/slides/slide2.xml" Id="R71a21f76fb9a4e29" /><Relationship Type="http://schemas.openxmlformats.org/officeDocument/2006/relationships/slide" Target="/ppt/slides/slide3.xml" Id="Rcbe5e6e168804e6d" /><Relationship Type="http://schemas.openxmlformats.org/officeDocument/2006/relationships/slide" Target="/ppt/slides/slide4.xml" Id="Rbc389872365a4777" /><Relationship Type="http://schemas.openxmlformats.org/officeDocument/2006/relationships/slide" Target="/ppt/slides/slide5.xml" Id="Rb0b2e2459a6248af" /><Relationship Type="http://schemas.openxmlformats.org/officeDocument/2006/relationships/slide" Target="/ppt/slides/slide6.xml" Id="R7a419052bc9343f9" /><Relationship Type="http://schemas.openxmlformats.org/officeDocument/2006/relationships/slide" Target="/ppt/slides/slide7.xml" Id="Rade75b18a0ab4d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cc3c80380d4c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9b9b9410b4332" /><Relationship Type="http://schemas.openxmlformats.org/officeDocument/2006/relationships/theme" Target="/ppt/slideMasters/theme/theme1.xml" Id="Rb299cfb5ab734c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59b9b9410b43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1bebdcd4b46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e3ef52ee643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4a03f530d42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e330a1d1f49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b601f9dda40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7761cc01742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85539383e4a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PJE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PJE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PJE 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PJE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PJE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PJE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1 322 922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1 488 633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1 495 050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PJE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JOACHIM KLYVE EIDE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PJE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Holtveien 42B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918 416 218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PJE 2 AS</a:t>
            </a:r>
          </a:p>
        </p:txBody>
      </p:sp>
    </p:spTree>
  </p:cSld>
  <p:clrMapOvr>
    <a:masterClrMapping xmlns:a="http://schemas.openxmlformats.org/drawingml/2006/main"/>
  </p:clrMapOvr>
</p:sld>
</file>