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3f33feb5504c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5ef30be9fb4063"/>
  </p:sldMasterIdLst>
  <p:sldIdLst>
    <p:sldId xmlns:r="http://schemas.openxmlformats.org/officeDocument/2006/relationships" id="256" r:id="Rdded72422f2a48ee"/>
    <p:sldId xmlns:r="http://schemas.openxmlformats.org/officeDocument/2006/relationships" id="257" r:id="R693e1bd4713347d6"/>
    <p:sldId xmlns:r="http://schemas.openxmlformats.org/officeDocument/2006/relationships" id="258" r:id="Rf400fe8ceae94e62"/>
    <p:sldId xmlns:r="http://schemas.openxmlformats.org/officeDocument/2006/relationships" id="259" r:id="R351edd20071046bf"/>
    <p:sldId xmlns:r="http://schemas.openxmlformats.org/officeDocument/2006/relationships" id="260" r:id="R89273bf677194b01"/>
    <p:sldId xmlns:r="http://schemas.openxmlformats.org/officeDocument/2006/relationships" id="261" r:id="Rf49bf86d93204e8b"/>
    <p:sldId xmlns:r="http://schemas.openxmlformats.org/officeDocument/2006/relationships" id="262" r:id="R3641d2f1ec5a4f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ef30be9fb4063" /><Relationship Type="http://schemas.openxmlformats.org/officeDocument/2006/relationships/slide" Target="/ppt/slides/slide1.xml" Id="Rdded72422f2a48ee" /><Relationship Type="http://schemas.openxmlformats.org/officeDocument/2006/relationships/slide" Target="/ppt/slides/slide2.xml" Id="R693e1bd4713347d6" /><Relationship Type="http://schemas.openxmlformats.org/officeDocument/2006/relationships/slide" Target="/ppt/slides/slide3.xml" Id="Rf400fe8ceae94e62" /><Relationship Type="http://schemas.openxmlformats.org/officeDocument/2006/relationships/slide" Target="/ppt/slides/slide4.xml" Id="R351edd20071046bf" /><Relationship Type="http://schemas.openxmlformats.org/officeDocument/2006/relationships/slide" Target="/ppt/slides/slide5.xml" Id="R89273bf677194b01" /><Relationship Type="http://schemas.openxmlformats.org/officeDocument/2006/relationships/slide" Target="/ppt/slides/slide6.xml" Id="Rf49bf86d93204e8b" /><Relationship Type="http://schemas.openxmlformats.org/officeDocument/2006/relationships/slide" Target="/ppt/slides/slide7.xml" Id="R3641d2f1ec5a4f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ec9714b114a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6e3ec05d648ce" /><Relationship Type="http://schemas.openxmlformats.org/officeDocument/2006/relationships/theme" Target="/ppt/slideMasters/theme/theme1.xml" Id="R44399cf68ba141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a6e3ec05d648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6379da61d47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9529eff3c4d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0ba9e432c45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f4acb40d14d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73e4d195844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40febec0e4b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b9144ccd54a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AUDITCO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AUDITCO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−1 315 409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3 645 614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572 504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5 281 314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P. HILSEN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Jens Petter Hilsen, Kokkerudåsen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918 369 864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