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8454e9ce1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45616a6de42f4"/>
  </p:sldMasterIdLst>
  <p:sldIdLst>
    <p:sldId xmlns:r="http://schemas.openxmlformats.org/officeDocument/2006/relationships" id="256" r:id="R2f0088812c2b4905"/>
    <p:sldId xmlns:r="http://schemas.openxmlformats.org/officeDocument/2006/relationships" id="257" r:id="R073ff24d1d5145e5"/>
    <p:sldId xmlns:r="http://schemas.openxmlformats.org/officeDocument/2006/relationships" id="258" r:id="R22734e248b134223"/>
    <p:sldId xmlns:r="http://schemas.openxmlformats.org/officeDocument/2006/relationships" id="259" r:id="R1492ba4d3f164187"/>
    <p:sldId xmlns:r="http://schemas.openxmlformats.org/officeDocument/2006/relationships" id="260" r:id="Rfa7ce5c49d3545fb"/>
    <p:sldId xmlns:r="http://schemas.openxmlformats.org/officeDocument/2006/relationships" id="261" r:id="Rab717df471904843"/>
    <p:sldId xmlns:r="http://schemas.openxmlformats.org/officeDocument/2006/relationships" id="262" r:id="R6a84389e6454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45616a6de42f4" /><Relationship Type="http://schemas.openxmlformats.org/officeDocument/2006/relationships/slide" Target="/ppt/slides/slide1.xml" Id="R2f0088812c2b4905" /><Relationship Type="http://schemas.openxmlformats.org/officeDocument/2006/relationships/slide" Target="/ppt/slides/slide2.xml" Id="R073ff24d1d5145e5" /><Relationship Type="http://schemas.openxmlformats.org/officeDocument/2006/relationships/slide" Target="/ppt/slides/slide3.xml" Id="R22734e248b134223" /><Relationship Type="http://schemas.openxmlformats.org/officeDocument/2006/relationships/slide" Target="/ppt/slides/slide4.xml" Id="R1492ba4d3f164187" /><Relationship Type="http://schemas.openxmlformats.org/officeDocument/2006/relationships/slide" Target="/ppt/slides/slide5.xml" Id="Rfa7ce5c49d3545fb" /><Relationship Type="http://schemas.openxmlformats.org/officeDocument/2006/relationships/slide" Target="/ppt/slides/slide6.xml" Id="Rab717df471904843" /><Relationship Type="http://schemas.openxmlformats.org/officeDocument/2006/relationships/slide" Target="/ppt/slides/slide7.xml" Id="R6a84389e6454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794c26d4d41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bd985600248e9" /><Relationship Type="http://schemas.openxmlformats.org/officeDocument/2006/relationships/theme" Target="/ppt/slideMasters/theme/theme1.xml" Id="R2c86e69e5eeb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bd9856002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dddc6535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f30519457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886c9c5a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5af5ee18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c838f2bb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2d6b6429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ea1dad408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26,6 %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 SYVERSEN HOLDING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