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6e29bf59f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54efeb19c4534"/>
  </p:sldMasterIdLst>
  <p:sldIdLst>
    <p:sldId xmlns:r="http://schemas.openxmlformats.org/officeDocument/2006/relationships" id="256" r:id="R27252361d94944f0"/>
    <p:sldId xmlns:r="http://schemas.openxmlformats.org/officeDocument/2006/relationships" id="257" r:id="Rf796f44ecf3e43f1"/>
    <p:sldId xmlns:r="http://schemas.openxmlformats.org/officeDocument/2006/relationships" id="258" r:id="Rb2b0a13c95064d3a"/>
    <p:sldId xmlns:r="http://schemas.openxmlformats.org/officeDocument/2006/relationships" id="259" r:id="R906b27331c834229"/>
    <p:sldId xmlns:r="http://schemas.openxmlformats.org/officeDocument/2006/relationships" id="260" r:id="Rfcacc0c8b19c4ebb"/>
    <p:sldId xmlns:r="http://schemas.openxmlformats.org/officeDocument/2006/relationships" id="261" r:id="R7b79b49636d04769"/>
    <p:sldId xmlns:r="http://schemas.openxmlformats.org/officeDocument/2006/relationships" id="262" r:id="R0d44444d092d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54efeb19c4534" /><Relationship Type="http://schemas.openxmlformats.org/officeDocument/2006/relationships/slide" Target="/ppt/slides/slide1.xml" Id="R27252361d94944f0" /><Relationship Type="http://schemas.openxmlformats.org/officeDocument/2006/relationships/slide" Target="/ppt/slides/slide2.xml" Id="Rf796f44ecf3e43f1" /><Relationship Type="http://schemas.openxmlformats.org/officeDocument/2006/relationships/slide" Target="/ppt/slides/slide3.xml" Id="Rb2b0a13c95064d3a" /><Relationship Type="http://schemas.openxmlformats.org/officeDocument/2006/relationships/slide" Target="/ppt/slides/slide4.xml" Id="R906b27331c834229" /><Relationship Type="http://schemas.openxmlformats.org/officeDocument/2006/relationships/slide" Target="/ppt/slides/slide5.xml" Id="Rfcacc0c8b19c4ebb" /><Relationship Type="http://schemas.openxmlformats.org/officeDocument/2006/relationships/slide" Target="/ppt/slides/slide6.xml" Id="R7b79b49636d04769" /><Relationship Type="http://schemas.openxmlformats.org/officeDocument/2006/relationships/slide" Target="/ppt/slides/slide7.xml" Id="R0d44444d092d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0ae2823fa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a7912c2104e26" /><Relationship Type="http://schemas.openxmlformats.org/officeDocument/2006/relationships/theme" Target="/ppt/slideMasters/theme/theme1.xml" Id="R6c91c7ee8501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a7912c210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9f001f3cf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e95693fb5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191834c1a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f7bb5a46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a75975d8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fa055c01d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fca71f437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DAMPERIET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DAMPERIET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69 173 516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69 301 810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STEINSUND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