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92567cd89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fbfec532a4a58"/>
  </p:sldMasterIdLst>
  <p:sldIdLst>
    <p:sldId xmlns:r="http://schemas.openxmlformats.org/officeDocument/2006/relationships" id="256" r:id="R84474152721f4a98"/>
    <p:sldId xmlns:r="http://schemas.openxmlformats.org/officeDocument/2006/relationships" id="257" r:id="Rd6657556184c4d65"/>
    <p:sldId xmlns:r="http://schemas.openxmlformats.org/officeDocument/2006/relationships" id="258" r:id="Rf309677711db4fa1"/>
    <p:sldId xmlns:r="http://schemas.openxmlformats.org/officeDocument/2006/relationships" id="259" r:id="Rf8f9f519a984401e"/>
    <p:sldId xmlns:r="http://schemas.openxmlformats.org/officeDocument/2006/relationships" id="260" r:id="Rb67c228e04b94458"/>
    <p:sldId xmlns:r="http://schemas.openxmlformats.org/officeDocument/2006/relationships" id="261" r:id="R8cb56df8a431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fbfec532a4a58" /><Relationship Type="http://schemas.openxmlformats.org/officeDocument/2006/relationships/slide" Target="/ppt/slides/slide1.xml" Id="R84474152721f4a98" /><Relationship Type="http://schemas.openxmlformats.org/officeDocument/2006/relationships/slide" Target="/ppt/slides/slide2.xml" Id="Rd6657556184c4d65" /><Relationship Type="http://schemas.openxmlformats.org/officeDocument/2006/relationships/slide" Target="/ppt/slides/slide3.xml" Id="Rf309677711db4fa1" /><Relationship Type="http://schemas.openxmlformats.org/officeDocument/2006/relationships/slide" Target="/ppt/slides/slide4.xml" Id="Rf8f9f519a984401e" /><Relationship Type="http://schemas.openxmlformats.org/officeDocument/2006/relationships/slide" Target="/ppt/slides/slide5.xml" Id="Rb67c228e04b94458" /><Relationship Type="http://schemas.openxmlformats.org/officeDocument/2006/relationships/slide" Target="/ppt/slides/slide6.xml" Id="R8cb56df8a431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274d44fe04f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5b14b9ae84098" /><Relationship Type="http://schemas.openxmlformats.org/officeDocument/2006/relationships/theme" Target="/ppt/slideMasters/theme/theme1.xml" Id="Rffe72d739fc1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25b14b9ae840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a8dc8551b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39033213347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6ac5b629c44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61c4d88148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d8687b226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becc1586c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