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9d59b31be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261f091f484f99"/>
  </p:sldMasterIdLst>
  <p:sldIdLst>
    <p:sldId xmlns:r="http://schemas.openxmlformats.org/officeDocument/2006/relationships" id="256" r:id="Ra7f432cfef2d4645"/>
    <p:sldId xmlns:r="http://schemas.openxmlformats.org/officeDocument/2006/relationships" id="257" r:id="Rc258fc004c864832"/>
    <p:sldId xmlns:r="http://schemas.openxmlformats.org/officeDocument/2006/relationships" id="258" r:id="Re0cdce69b53b41b9"/>
    <p:sldId xmlns:r="http://schemas.openxmlformats.org/officeDocument/2006/relationships" id="259" r:id="R63c8cecae624405e"/>
    <p:sldId xmlns:r="http://schemas.openxmlformats.org/officeDocument/2006/relationships" id="260" r:id="R8ad62e65e7b54fb6"/>
    <p:sldId xmlns:r="http://schemas.openxmlformats.org/officeDocument/2006/relationships" id="261" r:id="Rd1550d3cb57543bf"/>
    <p:sldId xmlns:r="http://schemas.openxmlformats.org/officeDocument/2006/relationships" id="262" r:id="Refbe33e66d0d4f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61f091f484f99" /><Relationship Type="http://schemas.openxmlformats.org/officeDocument/2006/relationships/slide" Target="/ppt/slides/slide1.xml" Id="Ra7f432cfef2d4645" /><Relationship Type="http://schemas.openxmlformats.org/officeDocument/2006/relationships/slide" Target="/ppt/slides/slide2.xml" Id="Rc258fc004c864832" /><Relationship Type="http://schemas.openxmlformats.org/officeDocument/2006/relationships/slide" Target="/ppt/slides/slide3.xml" Id="Re0cdce69b53b41b9" /><Relationship Type="http://schemas.openxmlformats.org/officeDocument/2006/relationships/slide" Target="/ppt/slides/slide4.xml" Id="R63c8cecae624405e" /><Relationship Type="http://schemas.openxmlformats.org/officeDocument/2006/relationships/slide" Target="/ppt/slides/slide5.xml" Id="R8ad62e65e7b54fb6" /><Relationship Type="http://schemas.openxmlformats.org/officeDocument/2006/relationships/slide" Target="/ppt/slides/slide6.xml" Id="Rd1550d3cb57543bf" /><Relationship Type="http://schemas.openxmlformats.org/officeDocument/2006/relationships/slide" Target="/ppt/slides/slide7.xml" Id="Refbe33e66d0d4f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27b0d53bf4f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78e06992f4d69" /><Relationship Type="http://schemas.openxmlformats.org/officeDocument/2006/relationships/theme" Target="/ppt/slideMasters/theme/theme1.xml" Id="Ra87759571636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78e06992f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49995ed3d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9fd228115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cd591ae95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3665ce0d4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a62cdfc81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b24ea4926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b8e1729ae4f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NH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72 083 957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Raumavegen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918 264 795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