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777fc4575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9a8db5fb64102"/>
  </p:sldMasterIdLst>
  <p:sldIdLst>
    <p:sldId xmlns:r="http://schemas.openxmlformats.org/officeDocument/2006/relationships" id="256" r:id="R26d4b0c24a2e44d3"/>
    <p:sldId xmlns:r="http://schemas.openxmlformats.org/officeDocument/2006/relationships" id="257" r:id="R9af05ec8f84d4d31"/>
    <p:sldId xmlns:r="http://schemas.openxmlformats.org/officeDocument/2006/relationships" id="258" r:id="R5831e6afa2ac4ce2"/>
    <p:sldId xmlns:r="http://schemas.openxmlformats.org/officeDocument/2006/relationships" id="259" r:id="Rd6a695c7d1904095"/>
    <p:sldId xmlns:r="http://schemas.openxmlformats.org/officeDocument/2006/relationships" id="260" r:id="Rfa27942bd858454e"/>
    <p:sldId xmlns:r="http://schemas.openxmlformats.org/officeDocument/2006/relationships" id="261" r:id="Rf6ebb3d812fd4400"/>
    <p:sldId xmlns:r="http://schemas.openxmlformats.org/officeDocument/2006/relationships" id="262" r:id="R301204a86a13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9a8db5fb64102" /><Relationship Type="http://schemas.openxmlformats.org/officeDocument/2006/relationships/slide" Target="/ppt/slides/slide1.xml" Id="R26d4b0c24a2e44d3" /><Relationship Type="http://schemas.openxmlformats.org/officeDocument/2006/relationships/slide" Target="/ppt/slides/slide2.xml" Id="R9af05ec8f84d4d31" /><Relationship Type="http://schemas.openxmlformats.org/officeDocument/2006/relationships/slide" Target="/ppt/slides/slide3.xml" Id="R5831e6afa2ac4ce2" /><Relationship Type="http://schemas.openxmlformats.org/officeDocument/2006/relationships/slide" Target="/ppt/slides/slide4.xml" Id="Rd6a695c7d1904095" /><Relationship Type="http://schemas.openxmlformats.org/officeDocument/2006/relationships/slide" Target="/ppt/slides/slide5.xml" Id="Rfa27942bd858454e" /><Relationship Type="http://schemas.openxmlformats.org/officeDocument/2006/relationships/slide" Target="/ppt/slides/slide6.xml" Id="Rf6ebb3d812fd4400" /><Relationship Type="http://schemas.openxmlformats.org/officeDocument/2006/relationships/slide" Target="/ppt/slides/slide7.xml" Id="R301204a86a13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352606090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55300db8c434b" /><Relationship Type="http://schemas.openxmlformats.org/officeDocument/2006/relationships/theme" Target="/ppt/slideMasters/theme/theme1.xml" Id="Rdb31de507ef540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255300db8c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a48886473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056b69b44f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55f61c905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cd2cfb4d8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5b58e31a1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06c483bdb45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cdb1c339e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CRIS VON ABUSDAL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 VON ABUSDAL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CRIS VON ABUSDAL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 VON ABUSDAL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 VON ABUSDAL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 VON ABUSDAL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102 561 176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103 136 115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 VON ABUSDAL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REIULF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 VON ABUSDAL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918 191 712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CRIS VON ABUSDAL INVEST AS</a:t>
            </a:r>
          </a:p>
        </p:txBody>
      </p:sp>
    </p:spTree>
  </p:cSld>
  <p:clrMapOvr>
    <a:masterClrMapping xmlns:a="http://schemas.openxmlformats.org/drawingml/2006/main"/>
  </p:clrMapOvr>
</p:sld>
</file>