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c981a2f04f47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d31ac8d4bf488b"/>
  </p:sldMasterIdLst>
  <p:sldIdLst>
    <p:sldId xmlns:r="http://schemas.openxmlformats.org/officeDocument/2006/relationships" id="256" r:id="Rd2b116e0195e42a1"/>
    <p:sldId xmlns:r="http://schemas.openxmlformats.org/officeDocument/2006/relationships" id="257" r:id="R6acb8368b2054d21"/>
    <p:sldId xmlns:r="http://schemas.openxmlformats.org/officeDocument/2006/relationships" id="258" r:id="R85b44e7826574f4d"/>
    <p:sldId xmlns:r="http://schemas.openxmlformats.org/officeDocument/2006/relationships" id="259" r:id="R73d6c6eda5ac4cc8"/>
    <p:sldId xmlns:r="http://schemas.openxmlformats.org/officeDocument/2006/relationships" id="260" r:id="Rfee8fe0588f14bc9"/>
    <p:sldId xmlns:r="http://schemas.openxmlformats.org/officeDocument/2006/relationships" id="261" r:id="Rcb413d0a15a043fa"/>
    <p:sldId xmlns:r="http://schemas.openxmlformats.org/officeDocument/2006/relationships" id="262" r:id="R046253d50b754e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31ac8d4bf488b" /><Relationship Type="http://schemas.openxmlformats.org/officeDocument/2006/relationships/slide" Target="/ppt/slides/slide1.xml" Id="Rd2b116e0195e42a1" /><Relationship Type="http://schemas.openxmlformats.org/officeDocument/2006/relationships/slide" Target="/ppt/slides/slide2.xml" Id="R6acb8368b2054d21" /><Relationship Type="http://schemas.openxmlformats.org/officeDocument/2006/relationships/slide" Target="/ppt/slides/slide3.xml" Id="R85b44e7826574f4d" /><Relationship Type="http://schemas.openxmlformats.org/officeDocument/2006/relationships/slide" Target="/ppt/slides/slide4.xml" Id="R73d6c6eda5ac4cc8" /><Relationship Type="http://schemas.openxmlformats.org/officeDocument/2006/relationships/slide" Target="/ppt/slides/slide5.xml" Id="Rfee8fe0588f14bc9" /><Relationship Type="http://schemas.openxmlformats.org/officeDocument/2006/relationships/slide" Target="/ppt/slides/slide6.xml" Id="Rcb413d0a15a043fa" /><Relationship Type="http://schemas.openxmlformats.org/officeDocument/2006/relationships/slide" Target="/ppt/slides/slide7.xml" Id="R046253d50b754e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05761e40c42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6e94e5d5d4d33" /><Relationship Type="http://schemas.openxmlformats.org/officeDocument/2006/relationships/theme" Target="/ppt/slideMasters/theme/theme1.xml" Id="Rb3d5e7a9fd884b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76e94e5d5d4d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b116463254e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f01ef2a1b4e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4553adfea47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a0db7d9cc4f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572862de54d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4aa25ebcc44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4ba2f1fea48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EIFI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EIFI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64 359 528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61 395 558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64 519 321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FINVOLD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Finvold, Munkerudveien 70B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918 180 761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EIFI HOLDING AS</a:t>
            </a:r>
          </a:p>
        </p:txBody>
      </p:sp>
    </p:spTree>
  </p:cSld>
  <p:clrMapOvr>
    <a:masterClrMapping xmlns:a="http://schemas.openxmlformats.org/drawingml/2006/main"/>
  </p:clrMapOvr>
</p:sld>
</file>