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746d0a25d54c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fe3cc81b254c48"/>
  </p:sldMasterIdLst>
  <p:sldIdLst>
    <p:sldId xmlns:r="http://schemas.openxmlformats.org/officeDocument/2006/relationships" id="256" r:id="Rf0288d792f2e4870"/>
    <p:sldId xmlns:r="http://schemas.openxmlformats.org/officeDocument/2006/relationships" id="257" r:id="R4e26fa12c12849f4"/>
    <p:sldId xmlns:r="http://schemas.openxmlformats.org/officeDocument/2006/relationships" id="258" r:id="R32415360661e4b02"/>
    <p:sldId xmlns:r="http://schemas.openxmlformats.org/officeDocument/2006/relationships" id="259" r:id="Rfb23b2bdb3aa4185"/>
    <p:sldId xmlns:r="http://schemas.openxmlformats.org/officeDocument/2006/relationships" id="260" r:id="R6a442a94741f4e2e"/>
    <p:sldId xmlns:r="http://schemas.openxmlformats.org/officeDocument/2006/relationships" id="261" r:id="Rd63fa89fd0874e13"/>
    <p:sldId xmlns:r="http://schemas.openxmlformats.org/officeDocument/2006/relationships" id="262" r:id="R569d20e0163149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fe3cc81b254c48" /><Relationship Type="http://schemas.openxmlformats.org/officeDocument/2006/relationships/slide" Target="/ppt/slides/slide1.xml" Id="Rf0288d792f2e4870" /><Relationship Type="http://schemas.openxmlformats.org/officeDocument/2006/relationships/slide" Target="/ppt/slides/slide2.xml" Id="R4e26fa12c12849f4" /><Relationship Type="http://schemas.openxmlformats.org/officeDocument/2006/relationships/slide" Target="/ppt/slides/slide3.xml" Id="R32415360661e4b02" /><Relationship Type="http://schemas.openxmlformats.org/officeDocument/2006/relationships/slide" Target="/ppt/slides/slide4.xml" Id="Rfb23b2bdb3aa4185" /><Relationship Type="http://schemas.openxmlformats.org/officeDocument/2006/relationships/slide" Target="/ppt/slides/slide5.xml" Id="R6a442a94741f4e2e" /><Relationship Type="http://schemas.openxmlformats.org/officeDocument/2006/relationships/slide" Target="/ppt/slides/slide6.xml" Id="Rd63fa89fd0874e13" /><Relationship Type="http://schemas.openxmlformats.org/officeDocument/2006/relationships/slide" Target="/ppt/slides/slide7.xml" Id="R569d20e0163149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03cedccc014c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05faa23f5471a" /><Relationship Type="http://schemas.openxmlformats.org/officeDocument/2006/relationships/theme" Target="/ppt/slideMasters/theme/theme1.xml" Id="R46c6b1ed651243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805faa23f547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86934f31741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d52dce84a4b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ff641793d448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79b3f829f46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57eb076964b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6ea7ef88245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9d737957b74f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TFR KURS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TFR 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TFR KURS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TFR 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TFR 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TFR 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400 216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377 996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327 906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4 534 408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5 057 815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TFR 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FRITSCH  –  71,4 %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ELISE FRITSCH LUGG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MARLENE FRITSCH KIELLAND  –  14,3 %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TFR KURS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Gulleråsveien 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918 174 338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TFR KURS AS</a:t>
            </a:r>
          </a:p>
        </p:txBody>
      </p:sp>
    </p:spTree>
  </p:cSld>
  <p:clrMapOvr>
    <a:masterClrMapping xmlns:a="http://schemas.openxmlformats.org/drawingml/2006/main"/>
  </p:clrMapOvr>
</p:sld>
</file>