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d72f49bf5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77b4fae52e45ec"/>
  </p:sldMasterIdLst>
  <p:sldIdLst>
    <p:sldId xmlns:r="http://schemas.openxmlformats.org/officeDocument/2006/relationships" id="256" r:id="Rc65050a2496a418f"/>
    <p:sldId xmlns:r="http://schemas.openxmlformats.org/officeDocument/2006/relationships" id="257" r:id="R56536676d5304d4f"/>
    <p:sldId xmlns:r="http://schemas.openxmlformats.org/officeDocument/2006/relationships" id="258" r:id="Rbe3fcebbe13e4227"/>
    <p:sldId xmlns:r="http://schemas.openxmlformats.org/officeDocument/2006/relationships" id="259" r:id="R2ef55b607f8942be"/>
    <p:sldId xmlns:r="http://schemas.openxmlformats.org/officeDocument/2006/relationships" id="260" r:id="Rbba5247efb354a4d"/>
    <p:sldId xmlns:r="http://schemas.openxmlformats.org/officeDocument/2006/relationships" id="261" r:id="Rab7d5ae3f2b54d02"/>
    <p:sldId xmlns:r="http://schemas.openxmlformats.org/officeDocument/2006/relationships" id="262" r:id="R9f6b09be7ddc4f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7b4fae52e45ec" /><Relationship Type="http://schemas.openxmlformats.org/officeDocument/2006/relationships/slide" Target="/ppt/slides/slide1.xml" Id="Rc65050a2496a418f" /><Relationship Type="http://schemas.openxmlformats.org/officeDocument/2006/relationships/slide" Target="/ppt/slides/slide2.xml" Id="R56536676d5304d4f" /><Relationship Type="http://schemas.openxmlformats.org/officeDocument/2006/relationships/slide" Target="/ppt/slides/slide3.xml" Id="Rbe3fcebbe13e4227" /><Relationship Type="http://schemas.openxmlformats.org/officeDocument/2006/relationships/slide" Target="/ppt/slides/slide4.xml" Id="R2ef55b607f8942be" /><Relationship Type="http://schemas.openxmlformats.org/officeDocument/2006/relationships/slide" Target="/ppt/slides/slide5.xml" Id="Rbba5247efb354a4d" /><Relationship Type="http://schemas.openxmlformats.org/officeDocument/2006/relationships/slide" Target="/ppt/slides/slide6.xml" Id="Rab7d5ae3f2b54d02" /><Relationship Type="http://schemas.openxmlformats.org/officeDocument/2006/relationships/slide" Target="/ppt/slides/slide7.xml" Id="R9f6b09be7ddc4f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7568684b142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3665a1c014515" /><Relationship Type="http://schemas.openxmlformats.org/officeDocument/2006/relationships/theme" Target="/ppt/slideMasters/theme/theme1.xml" Id="R318c5e2f3e3a4e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a3665a1c0145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098a89d63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876e5b12540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8fe3debd24b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32bd4a90841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5698aded54a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2eeb694984c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f183838f743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BR-INVESTMENTS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BR-INVESTMENTS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BR-INVESTMENTS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BR-INVESTMENTS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BR-INVESTMENTS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BR-INVESTMENTS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1 565 825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4 815 132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4 900 786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BR-INVESTMENTS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HAUGLAND ROSEF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BR-INVESTMENTS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918 119 876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BR-INVESTMENTS AS</a:t>
            </a:r>
          </a:p>
        </p:txBody>
      </p:sp>
    </p:spTree>
  </p:cSld>
  <p:clrMapOvr>
    <a:masterClrMapping xmlns:a="http://schemas.openxmlformats.org/drawingml/2006/main"/>
  </p:clrMapOvr>
</p:sld>
</file>