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30385e5f3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8de096c6d4e3c"/>
  </p:sldMasterIdLst>
  <p:sldIdLst>
    <p:sldId xmlns:r="http://schemas.openxmlformats.org/officeDocument/2006/relationships" id="256" r:id="R669032b87a8c4d3a"/>
    <p:sldId xmlns:r="http://schemas.openxmlformats.org/officeDocument/2006/relationships" id="257" r:id="R601ab5e6dde8412a"/>
    <p:sldId xmlns:r="http://schemas.openxmlformats.org/officeDocument/2006/relationships" id="258" r:id="R64f5f8be9eff4390"/>
    <p:sldId xmlns:r="http://schemas.openxmlformats.org/officeDocument/2006/relationships" id="259" r:id="R31c72200549a408a"/>
    <p:sldId xmlns:r="http://schemas.openxmlformats.org/officeDocument/2006/relationships" id="260" r:id="Rf0d8436914214aec"/>
    <p:sldId xmlns:r="http://schemas.openxmlformats.org/officeDocument/2006/relationships" id="261" r:id="R58296ae9f9914699"/>
    <p:sldId xmlns:r="http://schemas.openxmlformats.org/officeDocument/2006/relationships" id="262" r:id="Ra4c28783c91e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8de096c6d4e3c" /><Relationship Type="http://schemas.openxmlformats.org/officeDocument/2006/relationships/slide" Target="/ppt/slides/slide1.xml" Id="R669032b87a8c4d3a" /><Relationship Type="http://schemas.openxmlformats.org/officeDocument/2006/relationships/slide" Target="/ppt/slides/slide2.xml" Id="R601ab5e6dde8412a" /><Relationship Type="http://schemas.openxmlformats.org/officeDocument/2006/relationships/slide" Target="/ppt/slides/slide3.xml" Id="R64f5f8be9eff4390" /><Relationship Type="http://schemas.openxmlformats.org/officeDocument/2006/relationships/slide" Target="/ppt/slides/slide4.xml" Id="R31c72200549a408a" /><Relationship Type="http://schemas.openxmlformats.org/officeDocument/2006/relationships/slide" Target="/ppt/slides/slide5.xml" Id="Rf0d8436914214aec" /><Relationship Type="http://schemas.openxmlformats.org/officeDocument/2006/relationships/slide" Target="/ppt/slides/slide6.xml" Id="R58296ae9f9914699" /><Relationship Type="http://schemas.openxmlformats.org/officeDocument/2006/relationships/slide" Target="/ppt/slides/slide7.xml" Id="Ra4c28783c91e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a1741818d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855079f1b4bca" /><Relationship Type="http://schemas.openxmlformats.org/officeDocument/2006/relationships/theme" Target="/ppt/slideMasters/theme/theme1.xml" Id="Rb0ebc8976c064e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4855079f1b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af37dd20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4b6ac4f9d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97fd40f0f4a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b708a1943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822315214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1be9c7ee48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320d8d72343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KÅPE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2 447 329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FJELDSTAD PERSSON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KARETHE FJELDSTAD PERSSON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MATTIAS PERSSON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KÅPE AS</a:t>
            </a:r>
          </a:p>
        </p:txBody>
      </p:sp>
    </p:spTree>
  </p:cSld>
  <p:clrMapOvr>
    <a:masterClrMapping xmlns:a="http://schemas.openxmlformats.org/drawingml/2006/main"/>
  </p:clrMapOvr>
</p:sld>
</file>