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7c168c874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012e0438b424d"/>
  </p:sldMasterIdLst>
  <p:sldIdLst>
    <p:sldId xmlns:r="http://schemas.openxmlformats.org/officeDocument/2006/relationships" id="256" r:id="R85a3d86cdf7d4782"/>
    <p:sldId xmlns:r="http://schemas.openxmlformats.org/officeDocument/2006/relationships" id="257" r:id="Rcf2943250af6420d"/>
    <p:sldId xmlns:r="http://schemas.openxmlformats.org/officeDocument/2006/relationships" id="258" r:id="R6f66f648860f48e7"/>
    <p:sldId xmlns:r="http://schemas.openxmlformats.org/officeDocument/2006/relationships" id="259" r:id="R5b212da109e04412"/>
    <p:sldId xmlns:r="http://schemas.openxmlformats.org/officeDocument/2006/relationships" id="260" r:id="R3a35d0739c8c4bd4"/>
    <p:sldId xmlns:r="http://schemas.openxmlformats.org/officeDocument/2006/relationships" id="261" r:id="R6ed02b208ac541ab"/>
    <p:sldId xmlns:r="http://schemas.openxmlformats.org/officeDocument/2006/relationships" id="262" r:id="R572f8a883d61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012e0438b424d" /><Relationship Type="http://schemas.openxmlformats.org/officeDocument/2006/relationships/slide" Target="/ppt/slides/slide1.xml" Id="R85a3d86cdf7d4782" /><Relationship Type="http://schemas.openxmlformats.org/officeDocument/2006/relationships/slide" Target="/ppt/slides/slide2.xml" Id="Rcf2943250af6420d" /><Relationship Type="http://schemas.openxmlformats.org/officeDocument/2006/relationships/slide" Target="/ppt/slides/slide3.xml" Id="R6f66f648860f48e7" /><Relationship Type="http://schemas.openxmlformats.org/officeDocument/2006/relationships/slide" Target="/ppt/slides/slide4.xml" Id="R5b212da109e04412" /><Relationship Type="http://schemas.openxmlformats.org/officeDocument/2006/relationships/slide" Target="/ppt/slides/slide5.xml" Id="R3a35d0739c8c4bd4" /><Relationship Type="http://schemas.openxmlformats.org/officeDocument/2006/relationships/slide" Target="/ppt/slides/slide6.xml" Id="R6ed02b208ac541ab" /><Relationship Type="http://schemas.openxmlformats.org/officeDocument/2006/relationships/slide" Target="/ppt/slides/slide7.xml" Id="R572f8a883d61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25c33eaac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68daa69244c7" /><Relationship Type="http://schemas.openxmlformats.org/officeDocument/2006/relationships/theme" Target="/ppt/slideMasters/theme/theme1.xml" Id="R9f29d4a4ae29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068daa692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d10611983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a9d85112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cb2c3e0b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6944a795e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04a4f4f4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0d37f542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5363deb0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TRAFIKKSKOLEN DRIVER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