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b9bb1e39de44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3188d02fad4ff6"/>
  </p:sldMasterIdLst>
  <p:sldIdLst>
    <p:sldId xmlns:r="http://schemas.openxmlformats.org/officeDocument/2006/relationships" id="256" r:id="R214b2cae9813480e"/>
    <p:sldId xmlns:r="http://schemas.openxmlformats.org/officeDocument/2006/relationships" id="257" r:id="R12d2532ced224836"/>
    <p:sldId xmlns:r="http://schemas.openxmlformats.org/officeDocument/2006/relationships" id="258" r:id="Rb6fc4190b4b64973"/>
    <p:sldId xmlns:r="http://schemas.openxmlformats.org/officeDocument/2006/relationships" id="259" r:id="Re7d62c7611c64cd1"/>
    <p:sldId xmlns:r="http://schemas.openxmlformats.org/officeDocument/2006/relationships" id="260" r:id="R33891a0c3143449f"/>
    <p:sldId xmlns:r="http://schemas.openxmlformats.org/officeDocument/2006/relationships" id="261" r:id="Rdc792795d910420a"/>
    <p:sldId xmlns:r="http://schemas.openxmlformats.org/officeDocument/2006/relationships" id="262" r:id="R76439bab6a0d42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188d02fad4ff6" /><Relationship Type="http://schemas.openxmlformats.org/officeDocument/2006/relationships/slide" Target="/ppt/slides/slide1.xml" Id="R214b2cae9813480e" /><Relationship Type="http://schemas.openxmlformats.org/officeDocument/2006/relationships/slide" Target="/ppt/slides/slide2.xml" Id="R12d2532ced224836" /><Relationship Type="http://schemas.openxmlformats.org/officeDocument/2006/relationships/slide" Target="/ppt/slides/slide3.xml" Id="Rb6fc4190b4b64973" /><Relationship Type="http://schemas.openxmlformats.org/officeDocument/2006/relationships/slide" Target="/ppt/slides/slide4.xml" Id="Re7d62c7611c64cd1" /><Relationship Type="http://schemas.openxmlformats.org/officeDocument/2006/relationships/slide" Target="/ppt/slides/slide5.xml" Id="R33891a0c3143449f" /><Relationship Type="http://schemas.openxmlformats.org/officeDocument/2006/relationships/slide" Target="/ppt/slides/slide6.xml" Id="Rdc792795d910420a" /><Relationship Type="http://schemas.openxmlformats.org/officeDocument/2006/relationships/slide" Target="/ppt/slides/slide7.xml" Id="R76439bab6a0d42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3c2bd47ca4f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b420a2e664cff" /><Relationship Type="http://schemas.openxmlformats.org/officeDocument/2006/relationships/theme" Target="/ppt/slideMasters/theme/theme1.xml" Id="R7a8999d2d55a4b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ab420a2e664c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4690cb0db47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2baa3266144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550984bd44e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1e488797f4b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02ecdb92340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83169b6db43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4b2b20a3849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GAV INVEST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1 022 784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1 089 193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5 773 009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5 799 246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 GEIR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Bøgardsvegen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918 087 044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