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889bf5677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24656c46e441e9"/>
  </p:sldMasterIdLst>
  <p:sldIdLst>
    <p:sldId xmlns:r="http://schemas.openxmlformats.org/officeDocument/2006/relationships" id="256" r:id="Re9cbd0ec3cc544a5"/>
    <p:sldId xmlns:r="http://schemas.openxmlformats.org/officeDocument/2006/relationships" id="257" r:id="Rfe69fbbd75514bf1"/>
    <p:sldId xmlns:r="http://schemas.openxmlformats.org/officeDocument/2006/relationships" id="258" r:id="R0e437bc94982443a"/>
    <p:sldId xmlns:r="http://schemas.openxmlformats.org/officeDocument/2006/relationships" id="259" r:id="R2c217408390f485e"/>
    <p:sldId xmlns:r="http://schemas.openxmlformats.org/officeDocument/2006/relationships" id="260" r:id="Re117c27a713c4493"/>
    <p:sldId xmlns:r="http://schemas.openxmlformats.org/officeDocument/2006/relationships" id="261" r:id="R0aa10d37b9f44c3c"/>
    <p:sldId xmlns:r="http://schemas.openxmlformats.org/officeDocument/2006/relationships" id="262" r:id="Rdddadd6081da4c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24656c46e441e9" /><Relationship Type="http://schemas.openxmlformats.org/officeDocument/2006/relationships/slide" Target="/ppt/slides/slide1.xml" Id="Re9cbd0ec3cc544a5" /><Relationship Type="http://schemas.openxmlformats.org/officeDocument/2006/relationships/slide" Target="/ppt/slides/slide2.xml" Id="Rfe69fbbd75514bf1" /><Relationship Type="http://schemas.openxmlformats.org/officeDocument/2006/relationships/slide" Target="/ppt/slides/slide3.xml" Id="R0e437bc94982443a" /><Relationship Type="http://schemas.openxmlformats.org/officeDocument/2006/relationships/slide" Target="/ppt/slides/slide4.xml" Id="R2c217408390f485e" /><Relationship Type="http://schemas.openxmlformats.org/officeDocument/2006/relationships/slide" Target="/ppt/slides/slide5.xml" Id="Re117c27a713c4493" /><Relationship Type="http://schemas.openxmlformats.org/officeDocument/2006/relationships/slide" Target="/ppt/slides/slide6.xml" Id="R0aa10d37b9f44c3c" /><Relationship Type="http://schemas.openxmlformats.org/officeDocument/2006/relationships/slide" Target="/ppt/slides/slide7.xml" Id="Rdddadd6081da4c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5e148fd15442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e3e3b7b0c40c7" /><Relationship Type="http://schemas.openxmlformats.org/officeDocument/2006/relationships/theme" Target="/ppt/slideMasters/theme/theme1.xml" Id="R19eca7e2afb4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e3e3b7b0c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e73035cb049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ce08a8d0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d35e7f80a4c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ebc90fc2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9da31ba345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b25f562b8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ac95e1e3d43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PENDO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2 736 976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9 561 037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GOTAAS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Castbergs vei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918 069 704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PENDO CONSULT AS</a:t>
            </a:r>
          </a:p>
        </p:txBody>
      </p:sp>
    </p:spTree>
  </p:cSld>
  <p:clrMapOvr>
    <a:masterClrMapping xmlns:a="http://schemas.openxmlformats.org/drawingml/2006/main"/>
  </p:clrMapOvr>
</p:sld>
</file>