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667be0b5d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d68f6b0cb84af1"/>
  </p:sldMasterIdLst>
  <p:sldIdLst>
    <p:sldId xmlns:r="http://schemas.openxmlformats.org/officeDocument/2006/relationships" id="256" r:id="Re031084fe56647d2"/>
    <p:sldId xmlns:r="http://schemas.openxmlformats.org/officeDocument/2006/relationships" id="257" r:id="R7ba92c5620ee4933"/>
    <p:sldId xmlns:r="http://schemas.openxmlformats.org/officeDocument/2006/relationships" id="258" r:id="Ra393b33c32b843ea"/>
    <p:sldId xmlns:r="http://schemas.openxmlformats.org/officeDocument/2006/relationships" id="259" r:id="R8b92abedadfa499a"/>
    <p:sldId xmlns:r="http://schemas.openxmlformats.org/officeDocument/2006/relationships" id="260" r:id="R78f43a7900924086"/>
    <p:sldId xmlns:r="http://schemas.openxmlformats.org/officeDocument/2006/relationships" id="261" r:id="Rc9388a25bcce4c97"/>
    <p:sldId xmlns:r="http://schemas.openxmlformats.org/officeDocument/2006/relationships" id="262" r:id="Rc244834e57904d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68f6b0cb84af1" /><Relationship Type="http://schemas.openxmlformats.org/officeDocument/2006/relationships/slide" Target="/ppt/slides/slide1.xml" Id="Re031084fe56647d2" /><Relationship Type="http://schemas.openxmlformats.org/officeDocument/2006/relationships/slide" Target="/ppt/slides/slide2.xml" Id="R7ba92c5620ee4933" /><Relationship Type="http://schemas.openxmlformats.org/officeDocument/2006/relationships/slide" Target="/ppt/slides/slide3.xml" Id="Ra393b33c32b843ea" /><Relationship Type="http://schemas.openxmlformats.org/officeDocument/2006/relationships/slide" Target="/ppt/slides/slide4.xml" Id="R8b92abedadfa499a" /><Relationship Type="http://schemas.openxmlformats.org/officeDocument/2006/relationships/slide" Target="/ppt/slides/slide5.xml" Id="R78f43a7900924086" /><Relationship Type="http://schemas.openxmlformats.org/officeDocument/2006/relationships/slide" Target="/ppt/slides/slide6.xml" Id="Rc9388a25bcce4c97" /><Relationship Type="http://schemas.openxmlformats.org/officeDocument/2006/relationships/slide" Target="/ppt/slides/slide7.xml" Id="Rc244834e57904d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b034d524d48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82e860804ab3" /><Relationship Type="http://schemas.openxmlformats.org/officeDocument/2006/relationships/theme" Target="/ppt/slideMasters/theme/theme1.xml" Id="Rf4e74eb7d7b0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b82e86080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0166e4cae4b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5c5b2273b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0bf7c3d314a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a704d23fc47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1b08d5a69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339ed11ac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4742b53a3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WEIER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NICOLAJ REFSHALL WEIERGANG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Nicolaj Weiergang, Tomtestubben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WEIER AS</a:t>
            </a:r>
          </a:p>
        </p:txBody>
      </p:sp>
    </p:spTree>
  </p:cSld>
  <p:clrMapOvr>
    <a:masterClrMapping xmlns:a="http://schemas.openxmlformats.org/drawingml/2006/main"/>
  </p:clrMapOvr>
</p:sld>
</file>