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aafb0527a349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1a108e198447b0"/>
  </p:sldMasterIdLst>
  <p:sldIdLst>
    <p:sldId xmlns:r="http://schemas.openxmlformats.org/officeDocument/2006/relationships" id="256" r:id="R45b823f4de284489"/>
    <p:sldId xmlns:r="http://schemas.openxmlformats.org/officeDocument/2006/relationships" id="257" r:id="R9d4241c0f3df4fdc"/>
    <p:sldId xmlns:r="http://schemas.openxmlformats.org/officeDocument/2006/relationships" id="258" r:id="R74567aae56914073"/>
    <p:sldId xmlns:r="http://schemas.openxmlformats.org/officeDocument/2006/relationships" id="259" r:id="R8ccfd4a4148b4503"/>
    <p:sldId xmlns:r="http://schemas.openxmlformats.org/officeDocument/2006/relationships" id="260" r:id="R854ea470c3dd4071"/>
    <p:sldId xmlns:r="http://schemas.openxmlformats.org/officeDocument/2006/relationships" id="261" r:id="R6c5de291add347b7"/>
    <p:sldId xmlns:r="http://schemas.openxmlformats.org/officeDocument/2006/relationships" id="262" r:id="Rb5113c0ce41443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a108e198447b0" /><Relationship Type="http://schemas.openxmlformats.org/officeDocument/2006/relationships/slide" Target="/ppt/slides/slide1.xml" Id="R45b823f4de284489" /><Relationship Type="http://schemas.openxmlformats.org/officeDocument/2006/relationships/slide" Target="/ppt/slides/slide2.xml" Id="R9d4241c0f3df4fdc" /><Relationship Type="http://schemas.openxmlformats.org/officeDocument/2006/relationships/slide" Target="/ppt/slides/slide3.xml" Id="R74567aae56914073" /><Relationship Type="http://schemas.openxmlformats.org/officeDocument/2006/relationships/slide" Target="/ppt/slides/slide4.xml" Id="R8ccfd4a4148b4503" /><Relationship Type="http://schemas.openxmlformats.org/officeDocument/2006/relationships/slide" Target="/ppt/slides/slide5.xml" Id="R854ea470c3dd4071" /><Relationship Type="http://schemas.openxmlformats.org/officeDocument/2006/relationships/slide" Target="/ppt/slides/slide6.xml" Id="R6c5de291add347b7" /><Relationship Type="http://schemas.openxmlformats.org/officeDocument/2006/relationships/slide" Target="/ppt/slides/slide7.xml" Id="Rb5113c0ce41443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fb2ee888464b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d4ec189b94950" /><Relationship Type="http://schemas.openxmlformats.org/officeDocument/2006/relationships/theme" Target="/ppt/slideMasters/theme/theme1.xml" Id="R27c9978c8fa24b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ad4ec189b949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e0c63dca74f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6885dee844e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35d1fbc5e48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72a14c50949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3ca83fd2d4f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dcfda820c4b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18c27c64b45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KELI FOOD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KELI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KELI FOOD AS ble etablert [år] og holder til i Røyken.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KELI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KELI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KELI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−171 188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2 847 741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39 326 715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39 897 111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KELI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NORMAN VON LØWENSPRUNG SNARSET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KELI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Spikkestadveien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3440 Røyken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918 036 474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KELI FOOD AS</a:t>
            </a:r>
          </a:p>
        </p:txBody>
      </p:sp>
    </p:spTree>
  </p:cSld>
  <p:clrMapOvr>
    <a:masterClrMapping xmlns:a="http://schemas.openxmlformats.org/drawingml/2006/main"/>
  </p:clrMapOvr>
</p:sld>
</file>