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d2af7f835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785440a0040c5"/>
  </p:sldMasterIdLst>
  <p:sldIdLst>
    <p:sldId xmlns:r="http://schemas.openxmlformats.org/officeDocument/2006/relationships" id="256" r:id="Rc615d3109f3242f2"/>
    <p:sldId xmlns:r="http://schemas.openxmlformats.org/officeDocument/2006/relationships" id="257" r:id="Rda3a2a46f6234ade"/>
    <p:sldId xmlns:r="http://schemas.openxmlformats.org/officeDocument/2006/relationships" id="258" r:id="Re5b48f2866e54cf7"/>
    <p:sldId xmlns:r="http://schemas.openxmlformats.org/officeDocument/2006/relationships" id="259" r:id="Rfe5e5be463f8482e"/>
    <p:sldId xmlns:r="http://schemas.openxmlformats.org/officeDocument/2006/relationships" id="260" r:id="R8dcf9a4998e540a2"/>
    <p:sldId xmlns:r="http://schemas.openxmlformats.org/officeDocument/2006/relationships" id="261" r:id="Rb58722309c6c4b67"/>
    <p:sldId xmlns:r="http://schemas.openxmlformats.org/officeDocument/2006/relationships" id="262" r:id="Rdf69e4464f3e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785440a0040c5" /><Relationship Type="http://schemas.openxmlformats.org/officeDocument/2006/relationships/slide" Target="/ppt/slides/slide1.xml" Id="Rc615d3109f3242f2" /><Relationship Type="http://schemas.openxmlformats.org/officeDocument/2006/relationships/slide" Target="/ppt/slides/slide2.xml" Id="Rda3a2a46f6234ade" /><Relationship Type="http://schemas.openxmlformats.org/officeDocument/2006/relationships/slide" Target="/ppt/slides/slide3.xml" Id="Re5b48f2866e54cf7" /><Relationship Type="http://schemas.openxmlformats.org/officeDocument/2006/relationships/slide" Target="/ppt/slides/slide4.xml" Id="Rfe5e5be463f8482e" /><Relationship Type="http://schemas.openxmlformats.org/officeDocument/2006/relationships/slide" Target="/ppt/slides/slide5.xml" Id="R8dcf9a4998e540a2" /><Relationship Type="http://schemas.openxmlformats.org/officeDocument/2006/relationships/slide" Target="/ppt/slides/slide6.xml" Id="Rb58722309c6c4b67" /><Relationship Type="http://schemas.openxmlformats.org/officeDocument/2006/relationships/slide" Target="/ppt/slides/slide7.xml" Id="Rdf69e4464f3e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5b04de792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2310f8f44904" /><Relationship Type="http://schemas.openxmlformats.org/officeDocument/2006/relationships/theme" Target="/ppt/slideMasters/theme/theme1.xml" Id="R98e4a7134522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62310f8f4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6894af04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bdffed62c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c5e42955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51225cd7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d91778e28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a3732a32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3f83085a4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−4 297 315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