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c83016d08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95ff1ebe441ed"/>
  </p:sldMasterIdLst>
  <p:sldIdLst>
    <p:sldId xmlns:r="http://schemas.openxmlformats.org/officeDocument/2006/relationships" id="256" r:id="R3231285391d145ce"/>
    <p:sldId xmlns:r="http://schemas.openxmlformats.org/officeDocument/2006/relationships" id="257" r:id="Re008a0e3e38040bc"/>
    <p:sldId xmlns:r="http://schemas.openxmlformats.org/officeDocument/2006/relationships" id="258" r:id="Reaf83d310daa4a12"/>
    <p:sldId xmlns:r="http://schemas.openxmlformats.org/officeDocument/2006/relationships" id="259" r:id="Rc51c751206bd46e7"/>
    <p:sldId xmlns:r="http://schemas.openxmlformats.org/officeDocument/2006/relationships" id="260" r:id="R66a6dc6d15bd4189"/>
    <p:sldId xmlns:r="http://schemas.openxmlformats.org/officeDocument/2006/relationships" id="261" r:id="Rbcaa3e8a3caf4d9e"/>
    <p:sldId xmlns:r="http://schemas.openxmlformats.org/officeDocument/2006/relationships" id="262" r:id="Rc8430e829a35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95ff1ebe441ed" /><Relationship Type="http://schemas.openxmlformats.org/officeDocument/2006/relationships/slide" Target="/ppt/slides/slide1.xml" Id="R3231285391d145ce" /><Relationship Type="http://schemas.openxmlformats.org/officeDocument/2006/relationships/slide" Target="/ppt/slides/slide2.xml" Id="Re008a0e3e38040bc" /><Relationship Type="http://schemas.openxmlformats.org/officeDocument/2006/relationships/slide" Target="/ppt/slides/slide3.xml" Id="Reaf83d310daa4a12" /><Relationship Type="http://schemas.openxmlformats.org/officeDocument/2006/relationships/slide" Target="/ppt/slides/slide4.xml" Id="Rc51c751206bd46e7" /><Relationship Type="http://schemas.openxmlformats.org/officeDocument/2006/relationships/slide" Target="/ppt/slides/slide5.xml" Id="R66a6dc6d15bd4189" /><Relationship Type="http://schemas.openxmlformats.org/officeDocument/2006/relationships/slide" Target="/ppt/slides/slide6.xml" Id="Rbcaa3e8a3caf4d9e" /><Relationship Type="http://schemas.openxmlformats.org/officeDocument/2006/relationships/slide" Target="/ppt/slides/slide7.xml" Id="Rc8430e829a35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908f5f645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f83a5b054083" /><Relationship Type="http://schemas.openxmlformats.org/officeDocument/2006/relationships/theme" Target="/ppt/slideMasters/theme/theme1.xml" Id="R8b9f4bb9babc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2f83a5b05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8ff399c5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77ea47d9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81e137db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5b2f5a01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51247bc0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96162fe18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fdb14ba5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