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767826720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c2d173ea34f16"/>
  </p:sldMasterIdLst>
  <p:sldIdLst>
    <p:sldId xmlns:r="http://schemas.openxmlformats.org/officeDocument/2006/relationships" id="256" r:id="Ra6acde37857e42d1"/>
    <p:sldId xmlns:r="http://schemas.openxmlformats.org/officeDocument/2006/relationships" id="257" r:id="R115db81b0518442b"/>
    <p:sldId xmlns:r="http://schemas.openxmlformats.org/officeDocument/2006/relationships" id="258" r:id="R7bd245ffa732493f"/>
    <p:sldId xmlns:r="http://schemas.openxmlformats.org/officeDocument/2006/relationships" id="259" r:id="Ra81deee73cfd4df6"/>
    <p:sldId xmlns:r="http://schemas.openxmlformats.org/officeDocument/2006/relationships" id="260" r:id="R7067aae6470c4891"/>
    <p:sldId xmlns:r="http://schemas.openxmlformats.org/officeDocument/2006/relationships" id="261" r:id="R1a07fdd5ac4245b9"/>
    <p:sldId xmlns:r="http://schemas.openxmlformats.org/officeDocument/2006/relationships" id="262" r:id="R98d6002927b2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c2d173ea34f16" /><Relationship Type="http://schemas.openxmlformats.org/officeDocument/2006/relationships/slide" Target="/ppt/slides/slide1.xml" Id="Ra6acde37857e42d1" /><Relationship Type="http://schemas.openxmlformats.org/officeDocument/2006/relationships/slide" Target="/ppt/slides/slide2.xml" Id="R115db81b0518442b" /><Relationship Type="http://schemas.openxmlformats.org/officeDocument/2006/relationships/slide" Target="/ppt/slides/slide3.xml" Id="R7bd245ffa732493f" /><Relationship Type="http://schemas.openxmlformats.org/officeDocument/2006/relationships/slide" Target="/ppt/slides/slide4.xml" Id="Ra81deee73cfd4df6" /><Relationship Type="http://schemas.openxmlformats.org/officeDocument/2006/relationships/slide" Target="/ppt/slides/slide5.xml" Id="R7067aae6470c4891" /><Relationship Type="http://schemas.openxmlformats.org/officeDocument/2006/relationships/slide" Target="/ppt/slides/slide6.xml" Id="R1a07fdd5ac4245b9" /><Relationship Type="http://schemas.openxmlformats.org/officeDocument/2006/relationships/slide" Target="/ppt/slides/slide7.xml" Id="R98d6002927b2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de27e3883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5ff577414e52" /><Relationship Type="http://schemas.openxmlformats.org/officeDocument/2006/relationships/theme" Target="/ppt/slideMasters/theme/theme1.xml" Id="R79ead51635fc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c5ff57741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643a120d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e3961cb0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b34b10ab7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6965f1f0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f878083f8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08688ee28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b9f95de0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