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956c4f3af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e086c990648cb"/>
  </p:sldMasterIdLst>
  <p:sldIdLst>
    <p:sldId xmlns:r="http://schemas.openxmlformats.org/officeDocument/2006/relationships" id="256" r:id="R80e84d3486144294"/>
    <p:sldId xmlns:r="http://schemas.openxmlformats.org/officeDocument/2006/relationships" id="257" r:id="Racfdd136537b46ee"/>
    <p:sldId xmlns:r="http://schemas.openxmlformats.org/officeDocument/2006/relationships" id="258" r:id="R16adb21f8e3f4f41"/>
    <p:sldId xmlns:r="http://schemas.openxmlformats.org/officeDocument/2006/relationships" id="259" r:id="R02c1ae817a09448c"/>
    <p:sldId xmlns:r="http://schemas.openxmlformats.org/officeDocument/2006/relationships" id="260" r:id="R957c952450954611"/>
    <p:sldId xmlns:r="http://schemas.openxmlformats.org/officeDocument/2006/relationships" id="261" r:id="R57d2e92e2f854377"/>
    <p:sldId xmlns:r="http://schemas.openxmlformats.org/officeDocument/2006/relationships" id="262" r:id="R77f141ca9c06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e086c990648cb" /><Relationship Type="http://schemas.openxmlformats.org/officeDocument/2006/relationships/slide" Target="/ppt/slides/slide1.xml" Id="R80e84d3486144294" /><Relationship Type="http://schemas.openxmlformats.org/officeDocument/2006/relationships/slide" Target="/ppt/slides/slide2.xml" Id="Racfdd136537b46ee" /><Relationship Type="http://schemas.openxmlformats.org/officeDocument/2006/relationships/slide" Target="/ppt/slides/slide3.xml" Id="R16adb21f8e3f4f41" /><Relationship Type="http://schemas.openxmlformats.org/officeDocument/2006/relationships/slide" Target="/ppt/slides/slide4.xml" Id="R02c1ae817a09448c" /><Relationship Type="http://schemas.openxmlformats.org/officeDocument/2006/relationships/slide" Target="/ppt/slides/slide5.xml" Id="R957c952450954611" /><Relationship Type="http://schemas.openxmlformats.org/officeDocument/2006/relationships/slide" Target="/ppt/slides/slide6.xml" Id="R57d2e92e2f854377" /><Relationship Type="http://schemas.openxmlformats.org/officeDocument/2006/relationships/slide" Target="/ppt/slides/slide7.xml" Id="R77f141ca9c06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1469bf640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1c3c2e49043a6" /><Relationship Type="http://schemas.openxmlformats.org/officeDocument/2006/relationships/theme" Target="/ppt/slideMasters/theme/theme1.xml" Id="R067a2c4a5eb7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1c3c2e490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c3713ad89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a1bdd69a7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e415e9ba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efb93900c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8a8cd8c4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f2f8c64d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0f739469b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917 881 405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