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821b9afeb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1bdb7d6cb41b1"/>
  </p:sldMasterIdLst>
  <p:sldIdLst>
    <p:sldId xmlns:r="http://schemas.openxmlformats.org/officeDocument/2006/relationships" id="256" r:id="R1f5f1546d50a4d7d"/>
    <p:sldId xmlns:r="http://schemas.openxmlformats.org/officeDocument/2006/relationships" id="257" r:id="Rcce5d05005a34aee"/>
    <p:sldId xmlns:r="http://schemas.openxmlformats.org/officeDocument/2006/relationships" id="258" r:id="R72fe35bbe3fc45a2"/>
    <p:sldId xmlns:r="http://schemas.openxmlformats.org/officeDocument/2006/relationships" id="259" r:id="R07b17ec60fac4b2b"/>
    <p:sldId xmlns:r="http://schemas.openxmlformats.org/officeDocument/2006/relationships" id="260" r:id="R0566283f8661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1bdb7d6cb41b1" /><Relationship Type="http://schemas.openxmlformats.org/officeDocument/2006/relationships/slide" Target="/ppt/slides/slide1.xml" Id="R1f5f1546d50a4d7d" /><Relationship Type="http://schemas.openxmlformats.org/officeDocument/2006/relationships/slide" Target="/ppt/slides/slide2.xml" Id="Rcce5d05005a34aee" /><Relationship Type="http://schemas.openxmlformats.org/officeDocument/2006/relationships/slide" Target="/ppt/slides/slide3.xml" Id="R72fe35bbe3fc45a2" /><Relationship Type="http://schemas.openxmlformats.org/officeDocument/2006/relationships/slide" Target="/ppt/slides/slide4.xml" Id="R07b17ec60fac4b2b" /><Relationship Type="http://schemas.openxmlformats.org/officeDocument/2006/relationships/slide" Target="/ppt/slides/slide5.xml" Id="R0566283f8661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c32c3d7f7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ae9871de456d" /><Relationship Type="http://schemas.openxmlformats.org/officeDocument/2006/relationships/theme" Target="/ppt/slideMasters/theme/theme1.xml" Id="Rc28dc6268c36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8ae9871de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fbb065af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e3e43bc32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c69967da6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c594a43d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795f5fe4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HILDUR HAVELAND EPF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HAVELAND EPF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Kubbaleitet 70D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