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eb1f01b7c741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7ba566c2224fa6"/>
  </p:sldMasterIdLst>
  <p:sldIdLst>
    <p:sldId xmlns:r="http://schemas.openxmlformats.org/officeDocument/2006/relationships" id="256" r:id="R76e8670c215a4816"/>
    <p:sldId xmlns:r="http://schemas.openxmlformats.org/officeDocument/2006/relationships" id="257" r:id="R2fec2bb4902e4a8e"/>
    <p:sldId xmlns:r="http://schemas.openxmlformats.org/officeDocument/2006/relationships" id="258" r:id="R0817f9aa6777470f"/>
    <p:sldId xmlns:r="http://schemas.openxmlformats.org/officeDocument/2006/relationships" id="259" r:id="R68cbdd12035f4524"/>
    <p:sldId xmlns:r="http://schemas.openxmlformats.org/officeDocument/2006/relationships" id="260" r:id="Rcd59d6a321c14c42"/>
    <p:sldId xmlns:r="http://schemas.openxmlformats.org/officeDocument/2006/relationships" id="261" r:id="Rac687d3c3abd4268"/>
    <p:sldId xmlns:r="http://schemas.openxmlformats.org/officeDocument/2006/relationships" id="262" r:id="R79058fee6d4e4f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7ba566c2224fa6" /><Relationship Type="http://schemas.openxmlformats.org/officeDocument/2006/relationships/slide" Target="/ppt/slides/slide1.xml" Id="R76e8670c215a4816" /><Relationship Type="http://schemas.openxmlformats.org/officeDocument/2006/relationships/slide" Target="/ppt/slides/slide2.xml" Id="R2fec2bb4902e4a8e" /><Relationship Type="http://schemas.openxmlformats.org/officeDocument/2006/relationships/slide" Target="/ppt/slides/slide3.xml" Id="R0817f9aa6777470f" /><Relationship Type="http://schemas.openxmlformats.org/officeDocument/2006/relationships/slide" Target="/ppt/slides/slide4.xml" Id="R68cbdd12035f4524" /><Relationship Type="http://schemas.openxmlformats.org/officeDocument/2006/relationships/slide" Target="/ppt/slides/slide5.xml" Id="Rcd59d6a321c14c42" /><Relationship Type="http://schemas.openxmlformats.org/officeDocument/2006/relationships/slide" Target="/ppt/slides/slide6.xml" Id="Rac687d3c3abd4268" /><Relationship Type="http://schemas.openxmlformats.org/officeDocument/2006/relationships/slide" Target="/ppt/slides/slide7.xml" Id="R79058fee6d4e4f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4fce58604d41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af1d7382f4d69" /><Relationship Type="http://schemas.openxmlformats.org/officeDocument/2006/relationships/theme" Target="/ppt/slideMasters/theme/theme1.xml" Id="R985e1c5896af45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caf1d7382f4d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2a964e97c45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1e3b5217142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ba15956d440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cef305c2543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e7e0e3560942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25395f0bcf49b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e8b7d0be844d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STØTAR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STØTAR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−44 360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17 476 996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23 151 644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23 237 703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BØRGE GJELDVIK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6414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917 875 073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STØTAR AS</a:t>
            </a:r>
          </a:p>
        </p:txBody>
      </p:sp>
    </p:spTree>
  </p:cSld>
  <p:clrMapOvr>
    <a:masterClrMapping xmlns:a="http://schemas.openxmlformats.org/drawingml/2006/main"/>
  </p:clrMapOvr>
</p:sld>
</file>