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1c7c86d8de4b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861fef102243c5"/>
  </p:sldMasterIdLst>
  <p:sldIdLst>
    <p:sldId xmlns:r="http://schemas.openxmlformats.org/officeDocument/2006/relationships" id="256" r:id="R8d36620cfd774ad8"/>
    <p:sldId xmlns:r="http://schemas.openxmlformats.org/officeDocument/2006/relationships" id="257" r:id="R4ef21b21b29742a3"/>
    <p:sldId xmlns:r="http://schemas.openxmlformats.org/officeDocument/2006/relationships" id="258" r:id="R7fccaae6a08d46bb"/>
    <p:sldId xmlns:r="http://schemas.openxmlformats.org/officeDocument/2006/relationships" id="259" r:id="R7c6f7aae33ae4e08"/>
    <p:sldId xmlns:r="http://schemas.openxmlformats.org/officeDocument/2006/relationships" id="260" r:id="R21bdeb546348449d"/>
    <p:sldId xmlns:r="http://schemas.openxmlformats.org/officeDocument/2006/relationships" id="261" r:id="Ra497bf288c3c47f2"/>
    <p:sldId xmlns:r="http://schemas.openxmlformats.org/officeDocument/2006/relationships" id="262" r:id="R76e94216d3204f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861fef102243c5" /><Relationship Type="http://schemas.openxmlformats.org/officeDocument/2006/relationships/slide" Target="/ppt/slides/slide1.xml" Id="R8d36620cfd774ad8" /><Relationship Type="http://schemas.openxmlformats.org/officeDocument/2006/relationships/slide" Target="/ppt/slides/slide2.xml" Id="R4ef21b21b29742a3" /><Relationship Type="http://schemas.openxmlformats.org/officeDocument/2006/relationships/slide" Target="/ppt/slides/slide3.xml" Id="R7fccaae6a08d46bb" /><Relationship Type="http://schemas.openxmlformats.org/officeDocument/2006/relationships/slide" Target="/ppt/slides/slide4.xml" Id="R7c6f7aae33ae4e08" /><Relationship Type="http://schemas.openxmlformats.org/officeDocument/2006/relationships/slide" Target="/ppt/slides/slide5.xml" Id="R21bdeb546348449d" /><Relationship Type="http://schemas.openxmlformats.org/officeDocument/2006/relationships/slide" Target="/ppt/slides/slide6.xml" Id="Ra497bf288c3c47f2" /><Relationship Type="http://schemas.openxmlformats.org/officeDocument/2006/relationships/slide" Target="/ppt/slides/slide7.xml" Id="R76e94216d3204f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fa13e6d77445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6bad90f004a64" /><Relationship Type="http://schemas.openxmlformats.org/officeDocument/2006/relationships/theme" Target="/ppt/slideMasters/theme/theme1.xml" Id="Rd60c5afd30724e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f6bad90f004a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6c43798ea45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01562cb484c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83d7083e545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0e29c8cd144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6e5558b4f4e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999d9f1f549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7253241574c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ITERATIV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ITERATIV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1 758 565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−3 946 735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−3 827 386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−12 663 639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127 766 126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LINDSTAD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917 874 646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