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994062e27746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d1f494cf74487"/>
  </p:sldMasterIdLst>
  <p:sldIdLst>
    <p:sldId xmlns:r="http://schemas.openxmlformats.org/officeDocument/2006/relationships" id="256" r:id="R03ad1619053848ff"/>
    <p:sldId xmlns:r="http://schemas.openxmlformats.org/officeDocument/2006/relationships" id="257" r:id="Rd19b0f00c6974bfd"/>
    <p:sldId xmlns:r="http://schemas.openxmlformats.org/officeDocument/2006/relationships" id="258" r:id="Rf0d44a1960f7400a"/>
    <p:sldId xmlns:r="http://schemas.openxmlformats.org/officeDocument/2006/relationships" id="259" r:id="Rb1672e82fca64145"/>
    <p:sldId xmlns:r="http://schemas.openxmlformats.org/officeDocument/2006/relationships" id="260" r:id="R6c2aa95d772f4644"/>
    <p:sldId xmlns:r="http://schemas.openxmlformats.org/officeDocument/2006/relationships" id="261" r:id="Rb1311c86918341f1"/>
    <p:sldId xmlns:r="http://schemas.openxmlformats.org/officeDocument/2006/relationships" id="262" r:id="R5bdeb6b6f9c24c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d1f494cf74487" /><Relationship Type="http://schemas.openxmlformats.org/officeDocument/2006/relationships/slide" Target="/ppt/slides/slide1.xml" Id="R03ad1619053848ff" /><Relationship Type="http://schemas.openxmlformats.org/officeDocument/2006/relationships/slide" Target="/ppt/slides/slide2.xml" Id="Rd19b0f00c6974bfd" /><Relationship Type="http://schemas.openxmlformats.org/officeDocument/2006/relationships/slide" Target="/ppt/slides/slide3.xml" Id="Rf0d44a1960f7400a" /><Relationship Type="http://schemas.openxmlformats.org/officeDocument/2006/relationships/slide" Target="/ppt/slides/slide4.xml" Id="Rb1672e82fca64145" /><Relationship Type="http://schemas.openxmlformats.org/officeDocument/2006/relationships/slide" Target="/ppt/slides/slide5.xml" Id="R6c2aa95d772f4644" /><Relationship Type="http://schemas.openxmlformats.org/officeDocument/2006/relationships/slide" Target="/ppt/slides/slide6.xml" Id="Rb1311c86918341f1" /><Relationship Type="http://schemas.openxmlformats.org/officeDocument/2006/relationships/slide" Target="/ppt/slides/slide7.xml" Id="R5bdeb6b6f9c24c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75a2a133c4d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fcb67a08b4c30" /><Relationship Type="http://schemas.openxmlformats.org/officeDocument/2006/relationships/theme" Target="/ppt/slideMasters/theme/theme1.xml" Id="Rc5daa9fd249242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0fcb67a08b4c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d7d7c6b9447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21d9906da41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ce83a951542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b3de954d845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668ffe0e746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a6e4ab7ca40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d79cfc38947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INSIGNIS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INSIGNIS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6 793 712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5 355 714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7 150 116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ABORR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LUNDES REVISJONSKONTOR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LANGVA KRISTOFFER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ANDERS DISCHLER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917 835 810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