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d934596fe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cd8dab6364123"/>
  </p:sldMasterIdLst>
  <p:sldIdLst>
    <p:sldId xmlns:r="http://schemas.openxmlformats.org/officeDocument/2006/relationships" id="256" r:id="R19543a47a5424a97"/>
    <p:sldId xmlns:r="http://schemas.openxmlformats.org/officeDocument/2006/relationships" id="257" r:id="R66eab3ad3b564259"/>
    <p:sldId xmlns:r="http://schemas.openxmlformats.org/officeDocument/2006/relationships" id="258" r:id="R5b2f96f3f1c64371"/>
    <p:sldId xmlns:r="http://schemas.openxmlformats.org/officeDocument/2006/relationships" id="259" r:id="R6da1b81197154136"/>
    <p:sldId xmlns:r="http://schemas.openxmlformats.org/officeDocument/2006/relationships" id="260" r:id="Rbe43f82f9b1a4391"/>
    <p:sldId xmlns:r="http://schemas.openxmlformats.org/officeDocument/2006/relationships" id="261" r:id="Rb15037fb2b9b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cd8dab6364123" /><Relationship Type="http://schemas.openxmlformats.org/officeDocument/2006/relationships/slide" Target="/ppt/slides/slide1.xml" Id="R19543a47a5424a97" /><Relationship Type="http://schemas.openxmlformats.org/officeDocument/2006/relationships/slide" Target="/ppt/slides/slide2.xml" Id="R66eab3ad3b564259" /><Relationship Type="http://schemas.openxmlformats.org/officeDocument/2006/relationships/slide" Target="/ppt/slides/slide3.xml" Id="R5b2f96f3f1c64371" /><Relationship Type="http://schemas.openxmlformats.org/officeDocument/2006/relationships/slide" Target="/ppt/slides/slide4.xml" Id="R6da1b81197154136" /><Relationship Type="http://schemas.openxmlformats.org/officeDocument/2006/relationships/slide" Target="/ppt/slides/slide5.xml" Id="Rbe43f82f9b1a4391" /><Relationship Type="http://schemas.openxmlformats.org/officeDocument/2006/relationships/slide" Target="/ppt/slides/slide6.xml" Id="Rb15037fb2b9b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073616b0c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a9808dd24414" /><Relationship Type="http://schemas.openxmlformats.org/officeDocument/2006/relationships/theme" Target="/ppt/slideMasters/theme/theme1.xml" Id="R2c8d4181034a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9a9808dd2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cba6da20a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cbbac67a9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b8def7ec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7dc0636b7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c06d7ca9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903df5469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