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319727361a4a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ab3296f5de4aa0"/>
  </p:sldMasterIdLst>
  <p:sldIdLst>
    <p:sldId xmlns:r="http://schemas.openxmlformats.org/officeDocument/2006/relationships" id="256" r:id="Rea625498b2e84f25"/>
    <p:sldId xmlns:r="http://schemas.openxmlformats.org/officeDocument/2006/relationships" id="257" r:id="R176b44deb73046fd"/>
    <p:sldId xmlns:r="http://schemas.openxmlformats.org/officeDocument/2006/relationships" id="258" r:id="R345c005e2e5b4221"/>
    <p:sldId xmlns:r="http://schemas.openxmlformats.org/officeDocument/2006/relationships" id="259" r:id="R65a5040aa89d412c"/>
    <p:sldId xmlns:r="http://schemas.openxmlformats.org/officeDocument/2006/relationships" id="260" r:id="Ra1f943aa03714c2c"/>
    <p:sldId xmlns:r="http://schemas.openxmlformats.org/officeDocument/2006/relationships" id="261" r:id="Rc866e469fd2946ba"/>
    <p:sldId xmlns:r="http://schemas.openxmlformats.org/officeDocument/2006/relationships" id="262" r:id="R885ca41a062244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ab3296f5de4aa0" /><Relationship Type="http://schemas.openxmlformats.org/officeDocument/2006/relationships/slide" Target="/ppt/slides/slide1.xml" Id="Rea625498b2e84f25" /><Relationship Type="http://schemas.openxmlformats.org/officeDocument/2006/relationships/slide" Target="/ppt/slides/slide2.xml" Id="R176b44deb73046fd" /><Relationship Type="http://schemas.openxmlformats.org/officeDocument/2006/relationships/slide" Target="/ppt/slides/slide3.xml" Id="R345c005e2e5b4221" /><Relationship Type="http://schemas.openxmlformats.org/officeDocument/2006/relationships/slide" Target="/ppt/slides/slide4.xml" Id="R65a5040aa89d412c" /><Relationship Type="http://schemas.openxmlformats.org/officeDocument/2006/relationships/slide" Target="/ppt/slides/slide5.xml" Id="Ra1f943aa03714c2c" /><Relationship Type="http://schemas.openxmlformats.org/officeDocument/2006/relationships/slide" Target="/ppt/slides/slide6.xml" Id="Rc866e469fd2946ba" /><Relationship Type="http://schemas.openxmlformats.org/officeDocument/2006/relationships/slide" Target="/ppt/slides/slide7.xml" Id="R885ca41a062244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7700af848848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4981c8e37d4b7c" /><Relationship Type="http://schemas.openxmlformats.org/officeDocument/2006/relationships/theme" Target="/ppt/slideMasters/theme/theme1.xml" Id="Rdf038f2159e44d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4981c8e37d4b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15a24d5c9144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1a64c25d1a49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4451465ef49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5e1b9075c4a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0446759a3947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d89d66d5a344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79ad31eb6741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SANDEN HOLDINGS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SANDEN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SANDEN HOLDINGS AS ble etablert [år] og holder til i Langevåg.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SANDEN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SANDEN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SANDEN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−499 762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−1 910 661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1 503 672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SANDEN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SANDEN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SANDEN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6030 Langevåg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917 834 601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SANDEN HOLDINGS AS</a:t>
            </a:r>
          </a:p>
        </p:txBody>
      </p:sp>
    </p:spTree>
  </p:cSld>
  <p:clrMapOvr>
    <a:masterClrMapping xmlns:a="http://schemas.openxmlformats.org/drawingml/2006/main"/>
  </p:clrMapOvr>
</p:sld>
</file>