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3d7921bcf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c63eb8c744356"/>
  </p:sldMasterIdLst>
  <p:sldIdLst>
    <p:sldId xmlns:r="http://schemas.openxmlformats.org/officeDocument/2006/relationships" id="256" r:id="R6b408014e7cb44b1"/>
    <p:sldId xmlns:r="http://schemas.openxmlformats.org/officeDocument/2006/relationships" id="257" r:id="Re16d51d0934c4364"/>
    <p:sldId xmlns:r="http://schemas.openxmlformats.org/officeDocument/2006/relationships" id="258" r:id="Rf899ae8034af40a6"/>
    <p:sldId xmlns:r="http://schemas.openxmlformats.org/officeDocument/2006/relationships" id="259" r:id="R5c8f231061904262"/>
    <p:sldId xmlns:r="http://schemas.openxmlformats.org/officeDocument/2006/relationships" id="260" r:id="Rba920cac91d64185"/>
    <p:sldId xmlns:r="http://schemas.openxmlformats.org/officeDocument/2006/relationships" id="261" r:id="R203ff9f21fc3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c63eb8c744356" /><Relationship Type="http://schemas.openxmlformats.org/officeDocument/2006/relationships/slide" Target="/ppt/slides/slide1.xml" Id="R6b408014e7cb44b1" /><Relationship Type="http://schemas.openxmlformats.org/officeDocument/2006/relationships/slide" Target="/ppt/slides/slide2.xml" Id="Re16d51d0934c4364" /><Relationship Type="http://schemas.openxmlformats.org/officeDocument/2006/relationships/slide" Target="/ppt/slides/slide3.xml" Id="Rf899ae8034af40a6" /><Relationship Type="http://schemas.openxmlformats.org/officeDocument/2006/relationships/slide" Target="/ppt/slides/slide4.xml" Id="R5c8f231061904262" /><Relationship Type="http://schemas.openxmlformats.org/officeDocument/2006/relationships/slide" Target="/ppt/slides/slide5.xml" Id="Rba920cac91d64185" /><Relationship Type="http://schemas.openxmlformats.org/officeDocument/2006/relationships/slide" Target="/ppt/slides/slide6.xml" Id="R203ff9f21fc3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68ef9fd42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325012d424fd5" /><Relationship Type="http://schemas.openxmlformats.org/officeDocument/2006/relationships/theme" Target="/ppt/slideMasters/theme/theme1.xml" Id="R3d4310543855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325012d42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4d019359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8dbff99d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92d6a8d7a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00906ccd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2fa65155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f2643caa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917 824 495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