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3a4c2d911744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6ae81a364b4413"/>
  </p:sldMasterIdLst>
  <p:sldIdLst>
    <p:sldId xmlns:r="http://schemas.openxmlformats.org/officeDocument/2006/relationships" id="256" r:id="R9e9db05509fb4173"/>
    <p:sldId xmlns:r="http://schemas.openxmlformats.org/officeDocument/2006/relationships" id="257" r:id="R66ce24ca35d74f95"/>
    <p:sldId xmlns:r="http://schemas.openxmlformats.org/officeDocument/2006/relationships" id="258" r:id="R4bfc55bdcddd4bd4"/>
    <p:sldId xmlns:r="http://schemas.openxmlformats.org/officeDocument/2006/relationships" id="259" r:id="R4cda4f0acda4499f"/>
    <p:sldId xmlns:r="http://schemas.openxmlformats.org/officeDocument/2006/relationships" id="260" r:id="Rcdedc451d81c48eb"/>
    <p:sldId xmlns:r="http://schemas.openxmlformats.org/officeDocument/2006/relationships" id="261" r:id="R5c78de62ca5d4f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6ae81a364b4413" /><Relationship Type="http://schemas.openxmlformats.org/officeDocument/2006/relationships/slide" Target="/ppt/slides/slide1.xml" Id="R9e9db05509fb4173" /><Relationship Type="http://schemas.openxmlformats.org/officeDocument/2006/relationships/slide" Target="/ppt/slides/slide2.xml" Id="R66ce24ca35d74f95" /><Relationship Type="http://schemas.openxmlformats.org/officeDocument/2006/relationships/slide" Target="/ppt/slides/slide3.xml" Id="R4bfc55bdcddd4bd4" /><Relationship Type="http://schemas.openxmlformats.org/officeDocument/2006/relationships/slide" Target="/ppt/slides/slide4.xml" Id="R4cda4f0acda4499f" /><Relationship Type="http://schemas.openxmlformats.org/officeDocument/2006/relationships/slide" Target="/ppt/slides/slide5.xml" Id="Rcdedc451d81c48eb" /><Relationship Type="http://schemas.openxmlformats.org/officeDocument/2006/relationships/slide" Target="/ppt/slides/slide6.xml" Id="R5c78de62ca5d4f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d2c65cce0848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ab206bbbb4061" /><Relationship Type="http://schemas.openxmlformats.org/officeDocument/2006/relationships/theme" Target="/ppt/slideMasters/theme/theme1.xml" Id="R7849a58a07c84d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5ab206bbbb40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4b4332d6742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aa00a85a347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6959a465b4a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fda8814db44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aa6b9be4b46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b142dcc6541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BHL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Smiths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917 823 871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