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46ffd4754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710fedbd44b6c"/>
  </p:sldMasterIdLst>
  <p:sldIdLst>
    <p:sldId xmlns:r="http://schemas.openxmlformats.org/officeDocument/2006/relationships" id="256" r:id="R3e44d9fe63214a7e"/>
    <p:sldId xmlns:r="http://schemas.openxmlformats.org/officeDocument/2006/relationships" id="257" r:id="Rd932c75d2f3d4bc8"/>
    <p:sldId xmlns:r="http://schemas.openxmlformats.org/officeDocument/2006/relationships" id="258" r:id="R8684844b06a34bd9"/>
    <p:sldId xmlns:r="http://schemas.openxmlformats.org/officeDocument/2006/relationships" id="259" r:id="R5de37cabefdc4bd0"/>
    <p:sldId xmlns:r="http://schemas.openxmlformats.org/officeDocument/2006/relationships" id="260" r:id="R5a5b98652153444a"/>
    <p:sldId xmlns:r="http://schemas.openxmlformats.org/officeDocument/2006/relationships" id="261" r:id="Rccef204d589e4c0e"/>
    <p:sldId xmlns:r="http://schemas.openxmlformats.org/officeDocument/2006/relationships" id="262" r:id="Rd2ba075c1a76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710fedbd44b6c" /><Relationship Type="http://schemas.openxmlformats.org/officeDocument/2006/relationships/slide" Target="/ppt/slides/slide1.xml" Id="R3e44d9fe63214a7e" /><Relationship Type="http://schemas.openxmlformats.org/officeDocument/2006/relationships/slide" Target="/ppt/slides/slide2.xml" Id="Rd932c75d2f3d4bc8" /><Relationship Type="http://schemas.openxmlformats.org/officeDocument/2006/relationships/slide" Target="/ppt/slides/slide3.xml" Id="R8684844b06a34bd9" /><Relationship Type="http://schemas.openxmlformats.org/officeDocument/2006/relationships/slide" Target="/ppt/slides/slide4.xml" Id="R5de37cabefdc4bd0" /><Relationship Type="http://schemas.openxmlformats.org/officeDocument/2006/relationships/slide" Target="/ppt/slides/slide5.xml" Id="R5a5b98652153444a" /><Relationship Type="http://schemas.openxmlformats.org/officeDocument/2006/relationships/slide" Target="/ppt/slides/slide6.xml" Id="Rccef204d589e4c0e" /><Relationship Type="http://schemas.openxmlformats.org/officeDocument/2006/relationships/slide" Target="/ppt/slides/slide7.xml" Id="Rd2ba075c1a76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c04705906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57aadc304335" /><Relationship Type="http://schemas.openxmlformats.org/officeDocument/2006/relationships/theme" Target="/ppt/slideMasters/theme/theme1.xml" Id="R67561891c6ac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057aadc30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c4bad6ba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1ece4e2a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aeaf203e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07ba0973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0226cff3b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6dfa7b08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b1560aae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 LARS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lars@beta.as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