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0683401ea840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d53333b79043aa"/>
  </p:sldMasterIdLst>
  <p:sldIdLst>
    <p:sldId xmlns:r="http://schemas.openxmlformats.org/officeDocument/2006/relationships" id="256" r:id="Rff7dbbed9b24451b"/>
    <p:sldId xmlns:r="http://schemas.openxmlformats.org/officeDocument/2006/relationships" id="257" r:id="Rff17ca55fc714796"/>
    <p:sldId xmlns:r="http://schemas.openxmlformats.org/officeDocument/2006/relationships" id="258" r:id="Rcb97af2fa374424f"/>
    <p:sldId xmlns:r="http://schemas.openxmlformats.org/officeDocument/2006/relationships" id="259" r:id="R71175fbea3d14937"/>
    <p:sldId xmlns:r="http://schemas.openxmlformats.org/officeDocument/2006/relationships" id="260" r:id="R8c2b38466e6f4067"/>
    <p:sldId xmlns:r="http://schemas.openxmlformats.org/officeDocument/2006/relationships" id="261" r:id="R89455a5311344156"/>
    <p:sldId xmlns:r="http://schemas.openxmlformats.org/officeDocument/2006/relationships" id="262" r:id="R08b00d5665c140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53333b79043aa" /><Relationship Type="http://schemas.openxmlformats.org/officeDocument/2006/relationships/slide" Target="/ppt/slides/slide1.xml" Id="Rff7dbbed9b24451b" /><Relationship Type="http://schemas.openxmlformats.org/officeDocument/2006/relationships/slide" Target="/ppt/slides/slide2.xml" Id="Rff17ca55fc714796" /><Relationship Type="http://schemas.openxmlformats.org/officeDocument/2006/relationships/slide" Target="/ppt/slides/slide3.xml" Id="Rcb97af2fa374424f" /><Relationship Type="http://schemas.openxmlformats.org/officeDocument/2006/relationships/slide" Target="/ppt/slides/slide4.xml" Id="R71175fbea3d14937" /><Relationship Type="http://schemas.openxmlformats.org/officeDocument/2006/relationships/slide" Target="/ppt/slides/slide5.xml" Id="R8c2b38466e6f4067" /><Relationship Type="http://schemas.openxmlformats.org/officeDocument/2006/relationships/slide" Target="/ppt/slides/slide6.xml" Id="R89455a5311344156" /><Relationship Type="http://schemas.openxmlformats.org/officeDocument/2006/relationships/slide" Target="/ppt/slides/slide7.xml" Id="R08b00d5665c140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f8714c56240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490631a454b5b" /><Relationship Type="http://schemas.openxmlformats.org/officeDocument/2006/relationships/theme" Target="/ppt/slideMasters/theme/theme1.xml" Id="R8ed0228506ca4a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8490631a454b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16d0ec1774c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47ae9a7494e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b9de503d444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8ea5a829647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4c55b16ad4d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25ec093c24d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4ac22e7fd4e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NYLENDE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29 922 666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30 090 721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BERG THOMASSEN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Skogfaret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917 697 213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