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b4a805835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fc8e1c7b5411f"/>
  </p:sldMasterIdLst>
  <p:sldIdLst>
    <p:sldId xmlns:r="http://schemas.openxmlformats.org/officeDocument/2006/relationships" id="256" r:id="R2087804d74294b30"/>
    <p:sldId xmlns:r="http://schemas.openxmlformats.org/officeDocument/2006/relationships" id="257" r:id="Ra4ac4f811bba4ea9"/>
    <p:sldId xmlns:r="http://schemas.openxmlformats.org/officeDocument/2006/relationships" id="258" r:id="R123ce6b6909c48de"/>
    <p:sldId xmlns:r="http://schemas.openxmlformats.org/officeDocument/2006/relationships" id="259" r:id="R80c331dee8b645a2"/>
    <p:sldId xmlns:r="http://schemas.openxmlformats.org/officeDocument/2006/relationships" id="260" r:id="Rf0224caa1664463d"/>
    <p:sldId xmlns:r="http://schemas.openxmlformats.org/officeDocument/2006/relationships" id="261" r:id="Re6525c8f6526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fc8e1c7b5411f" /><Relationship Type="http://schemas.openxmlformats.org/officeDocument/2006/relationships/slide" Target="/ppt/slides/slide1.xml" Id="R2087804d74294b30" /><Relationship Type="http://schemas.openxmlformats.org/officeDocument/2006/relationships/slide" Target="/ppt/slides/slide2.xml" Id="Ra4ac4f811bba4ea9" /><Relationship Type="http://schemas.openxmlformats.org/officeDocument/2006/relationships/slide" Target="/ppt/slides/slide3.xml" Id="R123ce6b6909c48de" /><Relationship Type="http://schemas.openxmlformats.org/officeDocument/2006/relationships/slide" Target="/ppt/slides/slide4.xml" Id="R80c331dee8b645a2" /><Relationship Type="http://schemas.openxmlformats.org/officeDocument/2006/relationships/slide" Target="/ppt/slides/slide5.xml" Id="Rf0224caa1664463d" /><Relationship Type="http://schemas.openxmlformats.org/officeDocument/2006/relationships/slide" Target="/ppt/slides/slide6.xml" Id="Re6525c8f6526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dcb74eb85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d16aef034ebb" /><Relationship Type="http://schemas.openxmlformats.org/officeDocument/2006/relationships/theme" Target="/ppt/slideMasters/theme/theme1.xml" Id="R806deb7feef4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0d16aef03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ee7dcd2a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3fb4cd4f4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ee446c24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a3d46ffbc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e0346ca4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b1ce9b07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