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60e6f79eb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4925f3d794c07"/>
  </p:sldMasterIdLst>
  <p:sldIdLst>
    <p:sldId xmlns:r="http://schemas.openxmlformats.org/officeDocument/2006/relationships" id="256" r:id="R6b8fc7d41865446b"/>
    <p:sldId xmlns:r="http://schemas.openxmlformats.org/officeDocument/2006/relationships" id="257" r:id="R42a2fca8287545f4"/>
    <p:sldId xmlns:r="http://schemas.openxmlformats.org/officeDocument/2006/relationships" id="258" r:id="R0c35db16f4774e83"/>
    <p:sldId xmlns:r="http://schemas.openxmlformats.org/officeDocument/2006/relationships" id="259" r:id="Rb84fb06fe3394e5d"/>
    <p:sldId xmlns:r="http://schemas.openxmlformats.org/officeDocument/2006/relationships" id="260" r:id="R834edfa5655f41c3"/>
    <p:sldId xmlns:r="http://schemas.openxmlformats.org/officeDocument/2006/relationships" id="261" r:id="R8434460d3f544313"/>
    <p:sldId xmlns:r="http://schemas.openxmlformats.org/officeDocument/2006/relationships" id="262" r:id="R9c814168c0a9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4925f3d794c07" /><Relationship Type="http://schemas.openxmlformats.org/officeDocument/2006/relationships/slide" Target="/ppt/slides/slide1.xml" Id="R6b8fc7d41865446b" /><Relationship Type="http://schemas.openxmlformats.org/officeDocument/2006/relationships/slide" Target="/ppt/slides/slide2.xml" Id="R42a2fca8287545f4" /><Relationship Type="http://schemas.openxmlformats.org/officeDocument/2006/relationships/slide" Target="/ppt/slides/slide3.xml" Id="R0c35db16f4774e83" /><Relationship Type="http://schemas.openxmlformats.org/officeDocument/2006/relationships/slide" Target="/ppt/slides/slide4.xml" Id="Rb84fb06fe3394e5d" /><Relationship Type="http://schemas.openxmlformats.org/officeDocument/2006/relationships/slide" Target="/ppt/slides/slide5.xml" Id="R834edfa5655f41c3" /><Relationship Type="http://schemas.openxmlformats.org/officeDocument/2006/relationships/slide" Target="/ppt/slides/slide6.xml" Id="R8434460d3f544313" /><Relationship Type="http://schemas.openxmlformats.org/officeDocument/2006/relationships/slide" Target="/ppt/slides/slide7.xml" Id="R9c814168c0a9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aa67c57be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db9d72e74b66" /><Relationship Type="http://schemas.openxmlformats.org/officeDocument/2006/relationships/theme" Target="/ppt/slideMasters/theme/theme1.xml" Id="R2f6c4d602489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5db9d72e7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96085783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6a9c77eb5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a6d29fbf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2236545e1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cb4461c00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7499197a7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f581a8398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