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518db270ef49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1d3328f9cd4260"/>
  </p:sldMasterIdLst>
  <p:sldIdLst>
    <p:sldId xmlns:r="http://schemas.openxmlformats.org/officeDocument/2006/relationships" id="256" r:id="Raf76e5c4dbb94f32"/>
    <p:sldId xmlns:r="http://schemas.openxmlformats.org/officeDocument/2006/relationships" id="257" r:id="Rbb2ee35bda864688"/>
    <p:sldId xmlns:r="http://schemas.openxmlformats.org/officeDocument/2006/relationships" id="258" r:id="Rbedf4e0d909641f8"/>
    <p:sldId xmlns:r="http://schemas.openxmlformats.org/officeDocument/2006/relationships" id="259" r:id="R45238a1565fa44e4"/>
    <p:sldId xmlns:r="http://schemas.openxmlformats.org/officeDocument/2006/relationships" id="260" r:id="R42dfeabdba2d4963"/>
    <p:sldId xmlns:r="http://schemas.openxmlformats.org/officeDocument/2006/relationships" id="261" r:id="R532043b63fe9432c"/>
    <p:sldId xmlns:r="http://schemas.openxmlformats.org/officeDocument/2006/relationships" id="262" r:id="Rf1227ee8b2124b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d3328f9cd4260" /><Relationship Type="http://schemas.openxmlformats.org/officeDocument/2006/relationships/slide" Target="/ppt/slides/slide1.xml" Id="Raf76e5c4dbb94f32" /><Relationship Type="http://schemas.openxmlformats.org/officeDocument/2006/relationships/slide" Target="/ppt/slides/slide2.xml" Id="Rbb2ee35bda864688" /><Relationship Type="http://schemas.openxmlformats.org/officeDocument/2006/relationships/slide" Target="/ppt/slides/slide3.xml" Id="Rbedf4e0d909641f8" /><Relationship Type="http://schemas.openxmlformats.org/officeDocument/2006/relationships/slide" Target="/ppt/slides/slide4.xml" Id="R45238a1565fa44e4" /><Relationship Type="http://schemas.openxmlformats.org/officeDocument/2006/relationships/slide" Target="/ppt/slides/slide5.xml" Id="R42dfeabdba2d4963" /><Relationship Type="http://schemas.openxmlformats.org/officeDocument/2006/relationships/slide" Target="/ppt/slides/slide6.xml" Id="R532043b63fe9432c" /><Relationship Type="http://schemas.openxmlformats.org/officeDocument/2006/relationships/slide" Target="/ppt/slides/slide7.xml" Id="Rf1227ee8b2124b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14021cf9e40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69af7263448de" /><Relationship Type="http://schemas.openxmlformats.org/officeDocument/2006/relationships/theme" Target="/ppt/slideMasters/theme/theme1.xml" Id="R2cc6b913ad9140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869af7263448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c23ae95384a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3c8e197b146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66dd0745449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d6ff285e94e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9495bec4d4e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0a853a12f4a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adcfb62e647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SØRE ØVERLI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ØVERLI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ØVERLI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ØVERLI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ØVERLI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ØVERLI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890 092 000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925 275 000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ØVERLI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STOKKE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STOKKE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ØVERLI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917 680 329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ØVERLI AS</a:t>
            </a:r>
          </a:p>
        </p:txBody>
      </p:sp>
    </p:spTree>
  </p:cSld>
  <p:clrMapOvr>
    <a:masterClrMapping xmlns:a="http://schemas.openxmlformats.org/drawingml/2006/main"/>
  </p:clrMapOvr>
</p:sld>
</file>