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a1e1362e6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8cfa8b17ab4311"/>
  </p:sldMasterIdLst>
  <p:sldIdLst>
    <p:sldId xmlns:r="http://schemas.openxmlformats.org/officeDocument/2006/relationships" id="256" r:id="Rbd616870791c4738"/>
    <p:sldId xmlns:r="http://schemas.openxmlformats.org/officeDocument/2006/relationships" id="257" r:id="Re7e89b28de7d40ae"/>
    <p:sldId xmlns:r="http://schemas.openxmlformats.org/officeDocument/2006/relationships" id="258" r:id="Refff61b124704912"/>
    <p:sldId xmlns:r="http://schemas.openxmlformats.org/officeDocument/2006/relationships" id="259" r:id="R504742744fd14d14"/>
    <p:sldId xmlns:r="http://schemas.openxmlformats.org/officeDocument/2006/relationships" id="260" r:id="R22f734bd0f66476b"/>
    <p:sldId xmlns:r="http://schemas.openxmlformats.org/officeDocument/2006/relationships" id="261" r:id="R62aa5cfddbe54d18"/>
    <p:sldId xmlns:r="http://schemas.openxmlformats.org/officeDocument/2006/relationships" id="262" r:id="R82f99ab79cd846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cfa8b17ab4311" /><Relationship Type="http://schemas.openxmlformats.org/officeDocument/2006/relationships/slide" Target="/ppt/slides/slide1.xml" Id="Rbd616870791c4738" /><Relationship Type="http://schemas.openxmlformats.org/officeDocument/2006/relationships/slide" Target="/ppt/slides/slide2.xml" Id="Re7e89b28de7d40ae" /><Relationship Type="http://schemas.openxmlformats.org/officeDocument/2006/relationships/slide" Target="/ppt/slides/slide3.xml" Id="Refff61b124704912" /><Relationship Type="http://schemas.openxmlformats.org/officeDocument/2006/relationships/slide" Target="/ppt/slides/slide4.xml" Id="R504742744fd14d14" /><Relationship Type="http://schemas.openxmlformats.org/officeDocument/2006/relationships/slide" Target="/ppt/slides/slide5.xml" Id="R22f734bd0f66476b" /><Relationship Type="http://schemas.openxmlformats.org/officeDocument/2006/relationships/slide" Target="/ppt/slides/slide6.xml" Id="R62aa5cfddbe54d18" /><Relationship Type="http://schemas.openxmlformats.org/officeDocument/2006/relationships/slide" Target="/ppt/slides/slide7.xml" Id="R82f99ab79cd846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d94eae592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2372cdd124860" /><Relationship Type="http://schemas.openxmlformats.org/officeDocument/2006/relationships/theme" Target="/ppt/slideMasters/theme/theme1.xml" Id="R7013913c3e90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e2372cdd12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d7756fe0c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7e6a8bca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7d54d731a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1dc0f7165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eaedfa2a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3958151cc49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e14da1f034e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216 435 336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216 466 156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 HOLDING AS  –  52,8 %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BJS HOLDING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LITSHEIM HOLDING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MHS HOLDING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KPT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&amp; PARTNERS AS</a:t>
            </a:r>
          </a:p>
        </p:txBody>
      </p:sp>
    </p:spTree>
  </p:cSld>
  <p:clrMapOvr>
    <a:masterClrMapping xmlns:a="http://schemas.openxmlformats.org/drawingml/2006/main"/>
  </p:clrMapOvr>
</p:sld>
</file>